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63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72" r:id="rId12"/>
    <p:sldId id="268" r:id="rId13"/>
    <p:sldId id="269" r:id="rId14"/>
    <p:sldId id="271" r:id="rId15"/>
    <p:sldId id="274" r:id="rId16"/>
    <p:sldId id="273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7950"/>
    <a:srgbClr val="CC9B00"/>
    <a:srgbClr val="DBE0E5"/>
    <a:srgbClr val="EFA468"/>
    <a:srgbClr val="EB9967"/>
    <a:srgbClr val="D5E1E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6" y="-3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9ED5D-6FB7-4B14-ADE4-8C0A9BEA4628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0C554-C4A5-4EC6-9348-DFBC26F0A0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000">
              <a:srgbClr val="777777"/>
            </a:gs>
            <a:gs pos="100000">
              <a:schemeClr val="tx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130425"/>
            <a:ext cx="6781800" cy="1470025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DBE0E5"/>
                </a:solidFill>
                <a:latin typeface="Bookman Old Styl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8100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DBE0E5"/>
                </a:solidFill>
                <a:latin typeface="Bookman Old Styl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6" name="Picture 2" descr="\\11z3\c\Data\Projects\CCCWP\Workshops\2012-05-17\raindrops_04.JP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lum bright="14000" contrast="-26000"/>
          </a:blip>
          <a:srcRect l="87065" t="8320"/>
          <a:stretch>
            <a:fillRect/>
          </a:stretch>
        </p:blipFill>
        <p:spPr bwMode="auto">
          <a:xfrm rot="10800000" flipH="1" flipV="1">
            <a:off x="0" y="0"/>
            <a:ext cx="12954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-56000"/>
          </a:blip>
          <a:srcRect/>
          <a:stretch>
            <a:fillRect/>
          </a:stretch>
        </p:blipFill>
        <p:spPr bwMode="auto">
          <a:xfrm>
            <a:off x="76200" y="6108700"/>
            <a:ext cx="103749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B6A-4756-4413-92F5-85892E19B1CE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4355-9612-4A58-BCDB-B6B2ABE2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B6A-4756-4413-92F5-85892E19B1CE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4355-9612-4A58-BCDB-B6B2ABE2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000">
              <a:srgbClr val="777777"/>
            </a:gs>
            <a:gs pos="100000">
              <a:schemeClr val="tx1">
                <a:lumMod val="50000"/>
                <a:lumOff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620000" cy="4876800"/>
          </a:xfrm>
        </p:spPr>
        <p:txBody>
          <a:bodyPr/>
          <a:lstStyle>
            <a:lvl1pPr>
              <a:buClr>
                <a:srgbClr val="DBE0E5"/>
              </a:buClr>
              <a:buSzPct val="110000"/>
              <a:buFont typeface="Wingdings" pitchFamily="2" charset="2"/>
              <a:buChar char="n"/>
              <a:defRPr sz="2800">
                <a:solidFill>
                  <a:srgbClr val="DBE0E5"/>
                </a:solidFill>
                <a:latin typeface="Bookman Old Style" pitchFamily="18" charset="0"/>
              </a:defRPr>
            </a:lvl1pPr>
            <a:lvl2pPr>
              <a:buClr>
                <a:srgbClr val="DBE0E5"/>
              </a:buClr>
              <a:buFont typeface="Arial" pitchFamily="34" charset="0"/>
              <a:buChar char="●"/>
              <a:defRPr sz="2400">
                <a:solidFill>
                  <a:srgbClr val="DBE0E5"/>
                </a:solidFill>
                <a:latin typeface="Bookman Old Style" pitchFamily="18" charset="0"/>
              </a:defRPr>
            </a:lvl2pPr>
            <a:lvl3pPr>
              <a:buClr>
                <a:srgbClr val="DBE0E5"/>
              </a:buClr>
              <a:defRPr sz="2400">
                <a:solidFill>
                  <a:srgbClr val="DBE0E5"/>
                </a:solidFill>
                <a:latin typeface="Bookman Old Style" pitchFamily="18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2" descr="\\11z3\c\Data\Projects\CCCWP\Workshops\2012-05-17\raindrops_04.JP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lum bright="14000" contrast="-26000"/>
          </a:blip>
          <a:srcRect l="87065" t="8320"/>
          <a:stretch>
            <a:fillRect/>
          </a:stretch>
        </p:blipFill>
        <p:spPr bwMode="auto">
          <a:xfrm rot="10800000" flipH="1" flipV="1">
            <a:off x="0" y="0"/>
            <a:ext cx="12954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-56000"/>
          </a:blip>
          <a:srcRect/>
          <a:stretch>
            <a:fillRect/>
          </a:stretch>
        </p:blipFill>
        <p:spPr bwMode="auto">
          <a:xfrm>
            <a:off x="76200" y="6108700"/>
            <a:ext cx="103749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B6A-4756-4413-92F5-85892E19B1CE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4355-9612-4A58-BCDB-B6B2ABE2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429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505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2" descr="\\11z3\c\Data\Projects\CCCWP\Workshops\2012-05-17\raindrops_04.JP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lum bright="14000" contrast="-26000"/>
          </a:blip>
          <a:srcRect l="87065" t="8320"/>
          <a:stretch>
            <a:fillRect/>
          </a:stretch>
        </p:blipFill>
        <p:spPr bwMode="auto">
          <a:xfrm rot="10800000" flipH="1" flipV="1">
            <a:off x="0" y="0"/>
            <a:ext cx="12954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-56000"/>
          </a:blip>
          <a:srcRect/>
          <a:stretch>
            <a:fillRect/>
          </a:stretch>
        </p:blipFill>
        <p:spPr bwMode="auto">
          <a:xfrm>
            <a:off x="76200" y="6108700"/>
            <a:ext cx="103749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B6A-4756-4413-92F5-85892E19B1CE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4355-9612-4A58-BCDB-B6B2ABE2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2" descr="\\11z3\c\Data\Projects\CCCWP\Workshops\2012-05-17\raindrops_04.JP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lum bright="14000" contrast="-26000"/>
          </a:blip>
          <a:srcRect l="87065" t="8320"/>
          <a:stretch>
            <a:fillRect/>
          </a:stretch>
        </p:blipFill>
        <p:spPr bwMode="auto">
          <a:xfrm rot="10800000" flipH="1" flipV="1">
            <a:off x="0" y="0"/>
            <a:ext cx="12954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-56000"/>
          </a:blip>
          <a:srcRect/>
          <a:stretch>
            <a:fillRect/>
          </a:stretch>
        </p:blipFill>
        <p:spPr bwMode="auto">
          <a:xfrm>
            <a:off x="76200" y="6108700"/>
            <a:ext cx="103749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B6A-4756-4413-92F5-85892E19B1CE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4355-9612-4A58-BCDB-B6B2ABE2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B6A-4756-4413-92F5-85892E19B1CE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4355-9612-4A58-BCDB-B6B2ABE2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B6A-4756-4413-92F5-85892E19B1CE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4355-9612-4A58-BCDB-B6B2ABE2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tx1">
                <a:lumMod val="65000"/>
                <a:lumOff val="3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99B6A-4756-4413-92F5-85892E19B1CE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34355-9612-4A58-BCDB-B6B2ABE2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lang="en-US" sz="3600" b="1" kern="1200" dirty="0" smtClean="0">
          <a:solidFill>
            <a:srgbClr val="DBE0E5"/>
          </a:solidFill>
          <a:latin typeface="Bookman Old Styl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DBE0E5"/>
        </a:buClr>
        <a:buSzPct val="110000"/>
        <a:buFont typeface="Wingdings" pitchFamily="2" charset="2"/>
        <a:buChar char="n"/>
        <a:defRPr sz="3200" kern="1200">
          <a:solidFill>
            <a:srgbClr val="DBE0E5"/>
          </a:solidFill>
          <a:latin typeface="Bookman Old Styl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10000"/>
        <a:buFont typeface="Arial" pitchFamily="34" charset="0"/>
        <a:buChar char="●"/>
        <a:defRPr sz="2400" kern="1200">
          <a:solidFill>
            <a:srgbClr val="DBE0E5"/>
          </a:solidFill>
          <a:latin typeface="Bookman Old Styl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DBE0E5"/>
          </a:solidFill>
          <a:latin typeface="Bookman Old Styl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Analyzing a Development Site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Low Impact Development design</a:t>
            </a:r>
            <a:endParaRPr lang="en-US" dirty="0"/>
          </a:p>
        </p:txBody>
      </p:sp>
      <p:pic>
        <p:nvPicPr>
          <p:cNvPr id="4" name="Picture 2" descr="\\11z3\c\Data\Projects\CCCWP\Workshops\2012-05-17\DanCloak2.png"/>
          <p:cNvPicPr>
            <a:picLocks noChangeAspect="1" noChangeArrowheads="1"/>
          </p:cNvPicPr>
          <p:nvPr/>
        </p:nvPicPr>
        <p:blipFill>
          <a:blip r:embed="rId3" cstate="print">
            <a:lum bright="72000" contrast="44000"/>
          </a:blip>
          <a:srcRect/>
          <a:stretch>
            <a:fillRect/>
          </a:stretch>
        </p:blipFill>
        <p:spPr bwMode="auto">
          <a:xfrm rot="16200000">
            <a:off x="-1047522" y="4171722"/>
            <a:ext cx="3314243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Bioretention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3000" y="1676400"/>
            <a:ext cx="5334000" cy="4876800"/>
          </a:xfrm>
        </p:spPr>
        <p:txBody>
          <a:bodyPr/>
          <a:lstStyle/>
          <a:p>
            <a:r>
              <a:rPr lang="en-US" dirty="0" smtClean="0"/>
              <a:t>Applicable to nearly any development site</a:t>
            </a:r>
          </a:p>
          <a:p>
            <a:r>
              <a:rPr lang="en-US" dirty="0" smtClean="0"/>
              <a:t>Can reliably treat and manage runoff in small footprint</a:t>
            </a:r>
          </a:p>
          <a:p>
            <a:r>
              <a:rPr lang="en-US" dirty="0" smtClean="0"/>
              <a:t>Achieves some infiltration and </a:t>
            </a:r>
            <a:r>
              <a:rPr lang="en-US" dirty="0" err="1" smtClean="0"/>
              <a:t>evapotranspiration</a:t>
            </a:r>
            <a:endParaRPr lang="en-US" dirty="0" smtClean="0"/>
          </a:p>
          <a:p>
            <a:r>
              <a:rPr lang="en-US" dirty="0" smtClean="0"/>
              <a:t>Flow-through planter can be used if infiltration is infeasible</a:t>
            </a:r>
          </a:p>
          <a:p>
            <a:pPr lvl="1"/>
            <a:endParaRPr lang="en-US" dirty="0"/>
          </a:p>
        </p:txBody>
      </p:sp>
      <p:pic>
        <p:nvPicPr>
          <p:cNvPr id="3074" name="Picture 2" descr="\\11z3\c\Data\Projects\CCCWP\IMP Pictures\NorthCreekChurch\North Creek Church October 1 2009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0"/>
            <a:ext cx="2514600" cy="1885950"/>
          </a:xfrm>
          <a:prstGeom prst="rect">
            <a:avLst/>
          </a:prstGeom>
          <a:noFill/>
        </p:spPr>
      </p:pic>
      <p:pic>
        <p:nvPicPr>
          <p:cNvPr id="3075" name="Picture 3" descr="\\11z3\c\Data\Projects\CCCWP\IMP Pictures\2011-05-21\IMG_34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438400"/>
            <a:ext cx="2514600" cy="18859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6200000">
            <a:off x="-2129134" y="2891136"/>
            <a:ext cx="548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Futura Md BT" pitchFamily="34" charset="0"/>
              </a:rPr>
              <a:t>APPLICABILITY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Futura Md BT" pitchFamily="34" charset="0"/>
            </a:endParaRPr>
          </a:p>
        </p:txBody>
      </p:sp>
      <p:pic>
        <p:nvPicPr>
          <p:cNvPr id="3076" name="Picture 4" descr="\\11z3\c\Data\Projects\CCCWP\IMP Pictures\2011-05-21\IMG_34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972050"/>
            <a:ext cx="25146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 Development Site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Thanks to:</a:t>
            </a:r>
          </a:p>
          <a:p>
            <a:r>
              <a:rPr lang="en-US" dirty="0" smtClean="0"/>
              <a:t>Signature Properties</a:t>
            </a:r>
            <a:br>
              <a:rPr lang="en-US" dirty="0" smtClean="0"/>
            </a:br>
            <a:r>
              <a:rPr lang="en-US" dirty="0" err="1" smtClean="0"/>
              <a:t>dk</a:t>
            </a:r>
            <a:r>
              <a:rPr lang="en-US" dirty="0" smtClean="0"/>
              <a:t> Consulting</a:t>
            </a:r>
            <a:br>
              <a:rPr lang="en-US" dirty="0" smtClean="0"/>
            </a:br>
            <a:r>
              <a:rPr lang="en-US" dirty="0" smtClean="0"/>
              <a:t>City of Lafayette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-701815"/>
            <a:ext cx="8458200" cy="755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  <a:alpha val="57000"/>
            </a:schemeClr>
          </a:solidFill>
          <a:effectLst>
            <a:softEdge rad="127000"/>
          </a:effectLst>
        </p:spPr>
        <p:txBody>
          <a:bodyPr/>
          <a:lstStyle/>
          <a:p>
            <a:r>
              <a:rPr lang="en-US" dirty="0" smtClean="0"/>
              <a:t>Opportunities and Constraints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129134" y="2891136"/>
            <a:ext cx="548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Futura Md BT" pitchFamily="34" charset="0"/>
              </a:rPr>
              <a:t>DESIGN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Futura Md B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990600" y="4114800"/>
            <a:ext cx="2971800" cy="2501060"/>
          </a:xfrm>
          <a:prstGeom prst="roundRect">
            <a:avLst/>
          </a:prstGeom>
          <a:noFill/>
          <a:ln w="9525">
            <a:solidFill>
              <a:srgbClr val="EB9967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Freeform 7"/>
          <p:cNvSpPr/>
          <p:nvPr/>
        </p:nvSpPr>
        <p:spPr>
          <a:xfrm>
            <a:off x="3775710" y="3261360"/>
            <a:ext cx="2186940" cy="1703070"/>
          </a:xfrm>
          <a:custGeom>
            <a:avLst/>
            <a:gdLst>
              <a:gd name="connsiteX0" fmla="*/ 26670 w 2186940"/>
              <a:gd name="connsiteY0" fmla="*/ 0 h 1703070"/>
              <a:gd name="connsiteX1" fmla="*/ 0 w 2186940"/>
              <a:gd name="connsiteY1" fmla="*/ 274320 h 1703070"/>
              <a:gd name="connsiteX2" fmla="*/ 7620 w 2186940"/>
              <a:gd name="connsiteY2" fmla="*/ 727710 h 1703070"/>
              <a:gd name="connsiteX3" fmla="*/ 76200 w 2186940"/>
              <a:gd name="connsiteY3" fmla="*/ 979170 h 1703070"/>
              <a:gd name="connsiteX4" fmla="*/ 312420 w 2186940"/>
              <a:gd name="connsiteY4" fmla="*/ 1341120 h 1703070"/>
              <a:gd name="connsiteX5" fmla="*/ 575310 w 2186940"/>
              <a:gd name="connsiteY5" fmla="*/ 1504950 h 1703070"/>
              <a:gd name="connsiteX6" fmla="*/ 1154430 w 2186940"/>
              <a:gd name="connsiteY6" fmla="*/ 1592580 h 1703070"/>
              <a:gd name="connsiteX7" fmla="*/ 1954530 w 2186940"/>
              <a:gd name="connsiteY7" fmla="*/ 1695450 h 1703070"/>
              <a:gd name="connsiteX8" fmla="*/ 2186940 w 2186940"/>
              <a:gd name="connsiteY8" fmla="*/ 1703070 h 1703070"/>
              <a:gd name="connsiteX9" fmla="*/ 2011680 w 2186940"/>
              <a:gd name="connsiteY9" fmla="*/ 967740 h 1703070"/>
              <a:gd name="connsiteX10" fmla="*/ 1973580 w 2186940"/>
              <a:gd name="connsiteY10" fmla="*/ 312420 h 1703070"/>
              <a:gd name="connsiteX11" fmla="*/ 1973580 w 2186940"/>
              <a:gd name="connsiteY11" fmla="*/ 247650 h 1703070"/>
              <a:gd name="connsiteX12" fmla="*/ 1885950 w 2186940"/>
              <a:gd name="connsiteY12" fmla="*/ 198120 h 1703070"/>
              <a:gd name="connsiteX13" fmla="*/ 1767840 w 2186940"/>
              <a:gd name="connsiteY13" fmla="*/ 186690 h 1703070"/>
              <a:gd name="connsiteX14" fmla="*/ 1550670 w 2186940"/>
              <a:gd name="connsiteY14" fmla="*/ 201930 h 1703070"/>
              <a:gd name="connsiteX15" fmla="*/ 1203960 w 2186940"/>
              <a:gd name="connsiteY15" fmla="*/ 270510 h 1703070"/>
              <a:gd name="connsiteX16" fmla="*/ 731520 w 2186940"/>
              <a:gd name="connsiteY16" fmla="*/ 186690 h 1703070"/>
              <a:gd name="connsiteX17" fmla="*/ 365760 w 2186940"/>
              <a:gd name="connsiteY17" fmla="*/ 125730 h 1703070"/>
              <a:gd name="connsiteX18" fmla="*/ 133350 w 2186940"/>
              <a:gd name="connsiteY18" fmla="*/ 30480 h 1703070"/>
              <a:gd name="connsiteX19" fmla="*/ 26670 w 2186940"/>
              <a:gd name="connsiteY19" fmla="*/ 0 h 1703070"/>
              <a:gd name="connsiteX0" fmla="*/ 26670 w 2186940"/>
              <a:gd name="connsiteY0" fmla="*/ 0 h 1703070"/>
              <a:gd name="connsiteX1" fmla="*/ 0 w 2186940"/>
              <a:gd name="connsiteY1" fmla="*/ 274320 h 1703070"/>
              <a:gd name="connsiteX2" fmla="*/ 7620 w 2186940"/>
              <a:gd name="connsiteY2" fmla="*/ 727710 h 1703070"/>
              <a:gd name="connsiteX3" fmla="*/ 76200 w 2186940"/>
              <a:gd name="connsiteY3" fmla="*/ 979170 h 1703070"/>
              <a:gd name="connsiteX4" fmla="*/ 312420 w 2186940"/>
              <a:gd name="connsiteY4" fmla="*/ 1341120 h 1703070"/>
              <a:gd name="connsiteX5" fmla="*/ 575310 w 2186940"/>
              <a:gd name="connsiteY5" fmla="*/ 1504950 h 1703070"/>
              <a:gd name="connsiteX6" fmla="*/ 1154430 w 2186940"/>
              <a:gd name="connsiteY6" fmla="*/ 1592580 h 1703070"/>
              <a:gd name="connsiteX7" fmla="*/ 1954530 w 2186940"/>
              <a:gd name="connsiteY7" fmla="*/ 1695450 h 1703070"/>
              <a:gd name="connsiteX8" fmla="*/ 2186940 w 2186940"/>
              <a:gd name="connsiteY8" fmla="*/ 1703070 h 1703070"/>
              <a:gd name="connsiteX9" fmla="*/ 2011680 w 2186940"/>
              <a:gd name="connsiteY9" fmla="*/ 967740 h 1703070"/>
              <a:gd name="connsiteX10" fmla="*/ 1973580 w 2186940"/>
              <a:gd name="connsiteY10" fmla="*/ 312420 h 1703070"/>
              <a:gd name="connsiteX11" fmla="*/ 1973580 w 2186940"/>
              <a:gd name="connsiteY11" fmla="*/ 247650 h 1703070"/>
              <a:gd name="connsiteX12" fmla="*/ 1885950 w 2186940"/>
              <a:gd name="connsiteY12" fmla="*/ 198120 h 1703070"/>
              <a:gd name="connsiteX13" fmla="*/ 1767840 w 2186940"/>
              <a:gd name="connsiteY13" fmla="*/ 186690 h 1703070"/>
              <a:gd name="connsiteX14" fmla="*/ 1550670 w 2186940"/>
              <a:gd name="connsiteY14" fmla="*/ 201930 h 1703070"/>
              <a:gd name="connsiteX15" fmla="*/ 1253490 w 2186940"/>
              <a:gd name="connsiteY15" fmla="*/ 243840 h 1703070"/>
              <a:gd name="connsiteX16" fmla="*/ 731520 w 2186940"/>
              <a:gd name="connsiteY16" fmla="*/ 186690 h 1703070"/>
              <a:gd name="connsiteX17" fmla="*/ 365760 w 2186940"/>
              <a:gd name="connsiteY17" fmla="*/ 125730 h 1703070"/>
              <a:gd name="connsiteX18" fmla="*/ 133350 w 2186940"/>
              <a:gd name="connsiteY18" fmla="*/ 30480 h 1703070"/>
              <a:gd name="connsiteX19" fmla="*/ 26670 w 2186940"/>
              <a:gd name="connsiteY19" fmla="*/ 0 h 1703070"/>
              <a:gd name="connsiteX0" fmla="*/ 26670 w 2186940"/>
              <a:gd name="connsiteY0" fmla="*/ 0 h 1703070"/>
              <a:gd name="connsiteX1" fmla="*/ 0 w 2186940"/>
              <a:gd name="connsiteY1" fmla="*/ 274320 h 1703070"/>
              <a:gd name="connsiteX2" fmla="*/ 7620 w 2186940"/>
              <a:gd name="connsiteY2" fmla="*/ 727710 h 1703070"/>
              <a:gd name="connsiteX3" fmla="*/ 76200 w 2186940"/>
              <a:gd name="connsiteY3" fmla="*/ 979170 h 1703070"/>
              <a:gd name="connsiteX4" fmla="*/ 312420 w 2186940"/>
              <a:gd name="connsiteY4" fmla="*/ 1341120 h 1703070"/>
              <a:gd name="connsiteX5" fmla="*/ 575310 w 2186940"/>
              <a:gd name="connsiteY5" fmla="*/ 1504950 h 1703070"/>
              <a:gd name="connsiteX6" fmla="*/ 1154430 w 2186940"/>
              <a:gd name="connsiteY6" fmla="*/ 1592580 h 1703070"/>
              <a:gd name="connsiteX7" fmla="*/ 1954530 w 2186940"/>
              <a:gd name="connsiteY7" fmla="*/ 1695450 h 1703070"/>
              <a:gd name="connsiteX8" fmla="*/ 2186940 w 2186940"/>
              <a:gd name="connsiteY8" fmla="*/ 1703070 h 1703070"/>
              <a:gd name="connsiteX9" fmla="*/ 2011680 w 2186940"/>
              <a:gd name="connsiteY9" fmla="*/ 967740 h 1703070"/>
              <a:gd name="connsiteX10" fmla="*/ 1973580 w 2186940"/>
              <a:gd name="connsiteY10" fmla="*/ 312420 h 1703070"/>
              <a:gd name="connsiteX11" fmla="*/ 1973580 w 2186940"/>
              <a:gd name="connsiteY11" fmla="*/ 247650 h 1703070"/>
              <a:gd name="connsiteX12" fmla="*/ 1885950 w 2186940"/>
              <a:gd name="connsiteY12" fmla="*/ 198120 h 1703070"/>
              <a:gd name="connsiteX13" fmla="*/ 1767840 w 2186940"/>
              <a:gd name="connsiteY13" fmla="*/ 186690 h 1703070"/>
              <a:gd name="connsiteX14" fmla="*/ 1550670 w 2186940"/>
              <a:gd name="connsiteY14" fmla="*/ 201930 h 1703070"/>
              <a:gd name="connsiteX15" fmla="*/ 1272540 w 2186940"/>
              <a:gd name="connsiteY15" fmla="*/ 224790 h 1703070"/>
              <a:gd name="connsiteX16" fmla="*/ 731520 w 2186940"/>
              <a:gd name="connsiteY16" fmla="*/ 186690 h 1703070"/>
              <a:gd name="connsiteX17" fmla="*/ 365760 w 2186940"/>
              <a:gd name="connsiteY17" fmla="*/ 125730 h 1703070"/>
              <a:gd name="connsiteX18" fmla="*/ 133350 w 2186940"/>
              <a:gd name="connsiteY18" fmla="*/ 30480 h 1703070"/>
              <a:gd name="connsiteX19" fmla="*/ 26670 w 2186940"/>
              <a:gd name="connsiteY19" fmla="*/ 0 h 1703070"/>
              <a:gd name="connsiteX0" fmla="*/ 26670 w 2186940"/>
              <a:gd name="connsiteY0" fmla="*/ 0 h 1703070"/>
              <a:gd name="connsiteX1" fmla="*/ 0 w 2186940"/>
              <a:gd name="connsiteY1" fmla="*/ 274320 h 1703070"/>
              <a:gd name="connsiteX2" fmla="*/ 7620 w 2186940"/>
              <a:gd name="connsiteY2" fmla="*/ 727710 h 1703070"/>
              <a:gd name="connsiteX3" fmla="*/ 76200 w 2186940"/>
              <a:gd name="connsiteY3" fmla="*/ 979170 h 1703070"/>
              <a:gd name="connsiteX4" fmla="*/ 312420 w 2186940"/>
              <a:gd name="connsiteY4" fmla="*/ 1341120 h 1703070"/>
              <a:gd name="connsiteX5" fmla="*/ 575310 w 2186940"/>
              <a:gd name="connsiteY5" fmla="*/ 1504950 h 1703070"/>
              <a:gd name="connsiteX6" fmla="*/ 1154430 w 2186940"/>
              <a:gd name="connsiteY6" fmla="*/ 1592580 h 1703070"/>
              <a:gd name="connsiteX7" fmla="*/ 1954530 w 2186940"/>
              <a:gd name="connsiteY7" fmla="*/ 1695450 h 1703070"/>
              <a:gd name="connsiteX8" fmla="*/ 2186940 w 2186940"/>
              <a:gd name="connsiteY8" fmla="*/ 1703070 h 1703070"/>
              <a:gd name="connsiteX9" fmla="*/ 2042160 w 2186940"/>
              <a:gd name="connsiteY9" fmla="*/ 1002030 h 1703070"/>
              <a:gd name="connsiteX10" fmla="*/ 1973580 w 2186940"/>
              <a:gd name="connsiteY10" fmla="*/ 312420 h 1703070"/>
              <a:gd name="connsiteX11" fmla="*/ 1973580 w 2186940"/>
              <a:gd name="connsiteY11" fmla="*/ 247650 h 1703070"/>
              <a:gd name="connsiteX12" fmla="*/ 1885950 w 2186940"/>
              <a:gd name="connsiteY12" fmla="*/ 198120 h 1703070"/>
              <a:gd name="connsiteX13" fmla="*/ 1767840 w 2186940"/>
              <a:gd name="connsiteY13" fmla="*/ 186690 h 1703070"/>
              <a:gd name="connsiteX14" fmla="*/ 1550670 w 2186940"/>
              <a:gd name="connsiteY14" fmla="*/ 201930 h 1703070"/>
              <a:gd name="connsiteX15" fmla="*/ 1272540 w 2186940"/>
              <a:gd name="connsiteY15" fmla="*/ 224790 h 1703070"/>
              <a:gd name="connsiteX16" fmla="*/ 731520 w 2186940"/>
              <a:gd name="connsiteY16" fmla="*/ 186690 h 1703070"/>
              <a:gd name="connsiteX17" fmla="*/ 365760 w 2186940"/>
              <a:gd name="connsiteY17" fmla="*/ 125730 h 1703070"/>
              <a:gd name="connsiteX18" fmla="*/ 133350 w 2186940"/>
              <a:gd name="connsiteY18" fmla="*/ 30480 h 1703070"/>
              <a:gd name="connsiteX19" fmla="*/ 26670 w 2186940"/>
              <a:gd name="connsiteY19" fmla="*/ 0 h 170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86940" h="1703070">
                <a:moveTo>
                  <a:pt x="26670" y="0"/>
                </a:moveTo>
                <a:lnTo>
                  <a:pt x="0" y="274320"/>
                </a:lnTo>
                <a:lnTo>
                  <a:pt x="7620" y="727710"/>
                </a:lnTo>
                <a:lnTo>
                  <a:pt x="76200" y="979170"/>
                </a:lnTo>
                <a:lnTo>
                  <a:pt x="312420" y="1341120"/>
                </a:lnTo>
                <a:lnTo>
                  <a:pt x="575310" y="1504950"/>
                </a:lnTo>
                <a:lnTo>
                  <a:pt x="1154430" y="1592580"/>
                </a:lnTo>
                <a:lnTo>
                  <a:pt x="1954530" y="1695450"/>
                </a:lnTo>
                <a:lnTo>
                  <a:pt x="2186940" y="1703070"/>
                </a:lnTo>
                <a:lnTo>
                  <a:pt x="2042160" y="1002030"/>
                </a:lnTo>
                <a:lnTo>
                  <a:pt x="1973580" y="312420"/>
                </a:lnTo>
                <a:lnTo>
                  <a:pt x="1973580" y="247650"/>
                </a:lnTo>
                <a:lnTo>
                  <a:pt x="1885950" y="198120"/>
                </a:lnTo>
                <a:lnTo>
                  <a:pt x="1767840" y="186690"/>
                </a:lnTo>
                <a:lnTo>
                  <a:pt x="1550670" y="201930"/>
                </a:lnTo>
                <a:lnTo>
                  <a:pt x="1272540" y="224790"/>
                </a:lnTo>
                <a:lnTo>
                  <a:pt x="731520" y="186690"/>
                </a:lnTo>
                <a:lnTo>
                  <a:pt x="365760" y="125730"/>
                </a:lnTo>
                <a:lnTo>
                  <a:pt x="133350" y="30480"/>
                </a:lnTo>
                <a:lnTo>
                  <a:pt x="26670" y="0"/>
                </a:lnTo>
                <a:close/>
              </a:path>
            </a:pathLst>
          </a:custGeom>
          <a:solidFill>
            <a:srgbClr val="EFA468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and Constraints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218" y="1295400"/>
            <a:ext cx="818378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 rot="16200000">
            <a:off x="-2129134" y="2891136"/>
            <a:ext cx="548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Futura Md BT" pitchFamily="34" charset="0"/>
              </a:rPr>
              <a:t>DESIGN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Futura Md BT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752600" y="3886200"/>
            <a:ext cx="3167822" cy="233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8" name="Straight Arrow Connector 7"/>
          <p:cNvCxnSpPr/>
          <p:nvPr/>
        </p:nvCxnSpPr>
        <p:spPr>
          <a:xfrm flipH="1">
            <a:off x="3352800" y="1600200"/>
            <a:ext cx="5486400" cy="3657600"/>
          </a:xfrm>
          <a:prstGeom prst="straightConnector1">
            <a:avLst/>
          </a:prstGeom>
          <a:ln w="254000">
            <a:solidFill>
              <a:srgbClr val="DBE0E5">
                <a:alpha val="4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39000" y="1676400"/>
            <a:ext cx="968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DBE0E5"/>
                </a:solidFill>
                <a:latin typeface="Futura Md BT" pitchFamily="34" charset="0"/>
              </a:rPr>
              <a:t>1%</a:t>
            </a:r>
            <a:endParaRPr lang="en-US" sz="4000" b="1" dirty="0">
              <a:solidFill>
                <a:srgbClr val="DBE0E5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and Constraints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8.5 to 15 feet deep</a:t>
            </a:r>
          </a:p>
          <a:p>
            <a:r>
              <a:rPr lang="en-US" dirty="0" err="1" smtClean="0"/>
              <a:t>Silty</a:t>
            </a:r>
            <a:r>
              <a:rPr lang="en-US" dirty="0" smtClean="0"/>
              <a:t> clay to clayey sand (Group “D”)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129134" y="2891136"/>
            <a:ext cx="548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Futura Md BT" pitchFamily="34" charset="0"/>
              </a:rPr>
              <a:t>DESIGN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and Constraints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Densely developed townhome project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129134" y="2891136"/>
            <a:ext cx="548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Futura Md BT" pitchFamily="34" charset="0"/>
              </a:rPr>
              <a:t>DESIGN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Futura Md BT" pitchFamily="34" charset="0"/>
            </a:endParaRPr>
          </a:p>
        </p:txBody>
      </p:sp>
      <p:pic>
        <p:nvPicPr>
          <p:cNvPr id="38914" name="Picture 2" descr="\\11z3\c\Data\Projects\CCCWP\Workshops\2012-05-17\TownhomesSitePlan.tif"/>
          <p:cNvPicPr>
            <a:picLocks noChangeAspect="1" noChangeArrowheads="1"/>
          </p:cNvPicPr>
          <p:nvPr/>
        </p:nvPicPr>
        <p:blipFill>
          <a:blip r:embed="rId3" cstate="print">
            <a:lum bright="10000" contrast="-32000"/>
          </a:blip>
          <a:srcRect l="22113" t="24775" r="17967" b="11395"/>
          <a:stretch>
            <a:fillRect/>
          </a:stretch>
        </p:blipFill>
        <p:spPr bwMode="auto">
          <a:xfrm>
            <a:off x="2209800" y="2971800"/>
            <a:ext cx="4495800" cy="347889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Rectangle 7"/>
          <p:cNvSpPr/>
          <p:nvPr/>
        </p:nvSpPr>
        <p:spPr>
          <a:xfrm>
            <a:off x="2518226" y="3425239"/>
            <a:ext cx="457200" cy="1375526"/>
          </a:xfrm>
          <a:prstGeom prst="rect">
            <a:avLst/>
          </a:prstGeom>
          <a:solidFill>
            <a:srgbClr val="CC9B00">
              <a:alpha val="4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10200" y="3886200"/>
            <a:ext cx="457200" cy="1375526"/>
          </a:xfrm>
          <a:prstGeom prst="rect">
            <a:avLst/>
          </a:prstGeom>
          <a:solidFill>
            <a:srgbClr val="CC9B00">
              <a:alpha val="4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580890">
            <a:off x="3973263" y="3015569"/>
            <a:ext cx="457200" cy="1676400"/>
          </a:xfrm>
          <a:prstGeom prst="rect">
            <a:avLst/>
          </a:prstGeom>
          <a:solidFill>
            <a:srgbClr val="CC9B00">
              <a:alpha val="4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7062854">
            <a:off x="3163309" y="4781583"/>
            <a:ext cx="457200" cy="1397516"/>
          </a:xfrm>
          <a:prstGeom prst="rect">
            <a:avLst/>
          </a:prstGeom>
          <a:solidFill>
            <a:srgbClr val="CC9B00">
              <a:alpha val="4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844372">
            <a:off x="5006082" y="4898381"/>
            <a:ext cx="457200" cy="2045494"/>
          </a:xfrm>
          <a:prstGeom prst="rect">
            <a:avLst/>
          </a:prstGeom>
          <a:solidFill>
            <a:srgbClr val="CC9B00">
              <a:alpha val="4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987040" y="3310890"/>
            <a:ext cx="3455670" cy="2472690"/>
          </a:xfrm>
          <a:custGeom>
            <a:avLst/>
            <a:gdLst>
              <a:gd name="connsiteX0" fmla="*/ 68580 w 3455670"/>
              <a:gd name="connsiteY0" fmla="*/ 0 h 2472690"/>
              <a:gd name="connsiteX1" fmla="*/ 34290 w 3455670"/>
              <a:gd name="connsiteY1" fmla="*/ 80010 h 2472690"/>
              <a:gd name="connsiteX2" fmla="*/ 0 w 3455670"/>
              <a:gd name="connsiteY2" fmla="*/ 1177290 h 2472690"/>
              <a:gd name="connsiteX3" fmla="*/ 3810 w 3455670"/>
              <a:gd name="connsiteY3" fmla="*/ 1295400 h 2472690"/>
              <a:gd name="connsiteX4" fmla="*/ 38100 w 3455670"/>
              <a:gd name="connsiteY4" fmla="*/ 1447800 h 2472690"/>
              <a:gd name="connsiteX5" fmla="*/ 175260 w 3455670"/>
              <a:gd name="connsiteY5" fmla="*/ 1672590 h 2472690"/>
              <a:gd name="connsiteX6" fmla="*/ 419100 w 3455670"/>
              <a:gd name="connsiteY6" fmla="*/ 1851660 h 2472690"/>
              <a:gd name="connsiteX7" fmla="*/ 1089660 w 3455670"/>
              <a:gd name="connsiteY7" fmla="*/ 2179320 h 2472690"/>
              <a:gd name="connsiteX8" fmla="*/ 1409700 w 3455670"/>
              <a:gd name="connsiteY8" fmla="*/ 2221230 h 2472690"/>
              <a:gd name="connsiteX9" fmla="*/ 3364230 w 3455670"/>
              <a:gd name="connsiteY9" fmla="*/ 2472690 h 2472690"/>
              <a:gd name="connsiteX10" fmla="*/ 3455670 w 3455670"/>
              <a:gd name="connsiteY10" fmla="*/ 2465070 h 2472690"/>
              <a:gd name="connsiteX11" fmla="*/ 3387090 w 3455670"/>
              <a:gd name="connsiteY11" fmla="*/ 2160270 h 2472690"/>
              <a:gd name="connsiteX12" fmla="*/ 2400300 w 3455670"/>
              <a:gd name="connsiteY12" fmla="*/ 2049780 h 2472690"/>
              <a:gd name="connsiteX13" fmla="*/ 2354580 w 3455670"/>
              <a:gd name="connsiteY13" fmla="*/ 2019300 h 2472690"/>
              <a:gd name="connsiteX14" fmla="*/ 2331720 w 3455670"/>
              <a:gd name="connsiteY14" fmla="*/ 1981200 h 2472690"/>
              <a:gd name="connsiteX15" fmla="*/ 2331720 w 3455670"/>
              <a:gd name="connsiteY15" fmla="*/ 1943100 h 2472690"/>
              <a:gd name="connsiteX16" fmla="*/ 2392680 w 3455670"/>
              <a:gd name="connsiteY16" fmla="*/ 571500 h 2472690"/>
              <a:gd name="connsiteX17" fmla="*/ 2133600 w 3455670"/>
              <a:gd name="connsiteY17" fmla="*/ 571500 h 2472690"/>
              <a:gd name="connsiteX18" fmla="*/ 2118360 w 3455670"/>
              <a:gd name="connsiteY18" fmla="*/ 1264920 h 2472690"/>
              <a:gd name="connsiteX19" fmla="*/ 2004060 w 3455670"/>
              <a:gd name="connsiteY19" fmla="*/ 1272540 h 2472690"/>
              <a:gd name="connsiteX20" fmla="*/ 1992630 w 3455670"/>
              <a:gd name="connsiteY20" fmla="*/ 1535430 h 2472690"/>
              <a:gd name="connsiteX21" fmla="*/ 2084070 w 3455670"/>
              <a:gd name="connsiteY21" fmla="*/ 1546860 h 2472690"/>
              <a:gd name="connsiteX22" fmla="*/ 2072640 w 3455670"/>
              <a:gd name="connsiteY22" fmla="*/ 1939290 h 2472690"/>
              <a:gd name="connsiteX23" fmla="*/ 2045970 w 3455670"/>
              <a:gd name="connsiteY23" fmla="*/ 1943100 h 2472690"/>
              <a:gd name="connsiteX24" fmla="*/ 2026920 w 3455670"/>
              <a:gd name="connsiteY24" fmla="*/ 1943100 h 2472690"/>
              <a:gd name="connsiteX25" fmla="*/ 2019300 w 3455670"/>
              <a:gd name="connsiteY25" fmla="*/ 1924050 h 2472690"/>
              <a:gd name="connsiteX26" fmla="*/ 2026920 w 3455670"/>
              <a:gd name="connsiteY26" fmla="*/ 1695450 h 2472690"/>
              <a:gd name="connsiteX27" fmla="*/ 1268730 w 3455670"/>
              <a:gd name="connsiteY27" fmla="*/ 1661160 h 2472690"/>
              <a:gd name="connsiteX28" fmla="*/ 1261110 w 3455670"/>
              <a:gd name="connsiteY28" fmla="*/ 1634490 h 2472690"/>
              <a:gd name="connsiteX29" fmla="*/ 1051560 w 3455670"/>
              <a:gd name="connsiteY29" fmla="*/ 1626870 h 2472690"/>
              <a:gd name="connsiteX30" fmla="*/ 1040130 w 3455670"/>
              <a:gd name="connsiteY30" fmla="*/ 1805940 h 2472690"/>
              <a:gd name="connsiteX31" fmla="*/ 1040130 w 3455670"/>
              <a:gd name="connsiteY31" fmla="*/ 1805940 h 2472690"/>
              <a:gd name="connsiteX32" fmla="*/ 1017270 w 3455670"/>
              <a:gd name="connsiteY32" fmla="*/ 1805940 h 2472690"/>
              <a:gd name="connsiteX33" fmla="*/ 422910 w 3455670"/>
              <a:gd name="connsiteY33" fmla="*/ 1516380 h 2472690"/>
              <a:gd name="connsiteX34" fmla="*/ 403860 w 3455670"/>
              <a:gd name="connsiteY34" fmla="*/ 1478280 h 2472690"/>
              <a:gd name="connsiteX35" fmla="*/ 415290 w 3455670"/>
              <a:gd name="connsiteY35" fmla="*/ 1455420 h 2472690"/>
              <a:gd name="connsiteX36" fmla="*/ 472440 w 3455670"/>
              <a:gd name="connsiteY36" fmla="*/ 1455420 h 2472690"/>
              <a:gd name="connsiteX37" fmla="*/ 605790 w 3455670"/>
              <a:gd name="connsiteY37" fmla="*/ 1455420 h 2472690"/>
              <a:gd name="connsiteX38" fmla="*/ 617220 w 3455670"/>
              <a:gd name="connsiteY38" fmla="*/ 1143000 h 2472690"/>
              <a:gd name="connsiteX39" fmla="*/ 396240 w 3455670"/>
              <a:gd name="connsiteY39" fmla="*/ 1112520 h 2472690"/>
              <a:gd name="connsiteX40" fmla="*/ 377190 w 3455670"/>
              <a:gd name="connsiteY40" fmla="*/ 1112520 h 2472690"/>
              <a:gd name="connsiteX41" fmla="*/ 358140 w 3455670"/>
              <a:gd name="connsiteY41" fmla="*/ 1101090 h 2472690"/>
              <a:gd name="connsiteX42" fmla="*/ 358140 w 3455670"/>
              <a:gd name="connsiteY42" fmla="*/ 1074420 h 2472690"/>
              <a:gd name="connsiteX43" fmla="*/ 388620 w 3455670"/>
              <a:gd name="connsiteY43" fmla="*/ 1062990 h 2472690"/>
              <a:gd name="connsiteX44" fmla="*/ 461010 w 3455670"/>
              <a:gd name="connsiteY44" fmla="*/ 1059180 h 2472690"/>
              <a:gd name="connsiteX45" fmla="*/ 2042160 w 3455670"/>
              <a:gd name="connsiteY45" fmla="*/ 1123950 h 2472690"/>
              <a:gd name="connsiteX46" fmla="*/ 2045970 w 3455670"/>
              <a:gd name="connsiteY46" fmla="*/ 864870 h 2472690"/>
              <a:gd name="connsiteX47" fmla="*/ 400050 w 3455670"/>
              <a:gd name="connsiteY47" fmla="*/ 807720 h 2472690"/>
              <a:gd name="connsiteX48" fmla="*/ 354330 w 3455670"/>
              <a:gd name="connsiteY48" fmla="*/ 792480 h 2472690"/>
              <a:gd name="connsiteX49" fmla="*/ 335280 w 3455670"/>
              <a:gd name="connsiteY49" fmla="*/ 777240 h 2472690"/>
              <a:gd name="connsiteX50" fmla="*/ 331470 w 3455670"/>
              <a:gd name="connsiteY50" fmla="*/ 750570 h 2472690"/>
              <a:gd name="connsiteX51" fmla="*/ 331470 w 3455670"/>
              <a:gd name="connsiteY51" fmla="*/ 712470 h 2472690"/>
              <a:gd name="connsiteX52" fmla="*/ 346710 w 3455670"/>
              <a:gd name="connsiteY52" fmla="*/ 201930 h 2472690"/>
              <a:gd name="connsiteX53" fmla="*/ 369570 w 3455670"/>
              <a:gd name="connsiteY53" fmla="*/ 76200 h 2472690"/>
              <a:gd name="connsiteX54" fmla="*/ 68580 w 3455670"/>
              <a:gd name="connsiteY54" fmla="*/ 0 h 247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455670" h="2472690">
                <a:moveTo>
                  <a:pt x="68580" y="0"/>
                </a:moveTo>
                <a:lnTo>
                  <a:pt x="34290" y="80010"/>
                </a:lnTo>
                <a:lnTo>
                  <a:pt x="0" y="1177290"/>
                </a:lnTo>
                <a:lnTo>
                  <a:pt x="3810" y="1295400"/>
                </a:lnTo>
                <a:lnTo>
                  <a:pt x="38100" y="1447800"/>
                </a:lnTo>
                <a:lnTo>
                  <a:pt x="175260" y="1672590"/>
                </a:lnTo>
                <a:lnTo>
                  <a:pt x="419100" y="1851660"/>
                </a:lnTo>
                <a:lnTo>
                  <a:pt x="1089660" y="2179320"/>
                </a:lnTo>
                <a:lnTo>
                  <a:pt x="1409700" y="2221230"/>
                </a:lnTo>
                <a:lnTo>
                  <a:pt x="3364230" y="2472690"/>
                </a:lnTo>
                <a:lnTo>
                  <a:pt x="3455670" y="2465070"/>
                </a:lnTo>
                <a:lnTo>
                  <a:pt x="3387090" y="2160270"/>
                </a:lnTo>
                <a:lnTo>
                  <a:pt x="2400300" y="2049780"/>
                </a:lnTo>
                <a:lnTo>
                  <a:pt x="2354580" y="2019300"/>
                </a:lnTo>
                <a:lnTo>
                  <a:pt x="2331720" y="1981200"/>
                </a:lnTo>
                <a:lnTo>
                  <a:pt x="2331720" y="1943100"/>
                </a:lnTo>
                <a:lnTo>
                  <a:pt x="2392680" y="571500"/>
                </a:lnTo>
                <a:lnTo>
                  <a:pt x="2133600" y="571500"/>
                </a:lnTo>
                <a:lnTo>
                  <a:pt x="2118360" y="1264920"/>
                </a:lnTo>
                <a:lnTo>
                  <a:pt x="2004060" y="1272540"/>
                </a:lnTo>
                <a:lnTo>
                  <a:pt x="1992630" y="1535430"/>
                </a:lnTo>
                <a:lnTo>
                  <a:pt x="2084070" y="1546860"/>
                </a:lnTo>
                <a:lnTo>
                  <a:pt x="2072640" y="1939290"/>
                </a:lnTo>
                <a:lnTo>
                  <a:pt x="2045970" y="1943100"/>
                </a:lnTo>
                <a:lnTo>
                  <a:pt x="2026920" y="1943100"/>
                </a:lnTo>
                <a:lnTo>
                  <a:pt x="2019300" y="1924050"/>
                </a:lnTo>
                <a:lnTo>
                  <a:pt x="2026920" y="1695450"/>
                </a:lnTo>
                <a:lnTo>
                  <a:pt x="1268730" y="1661160"/>
                </a:lnTo>
                <a:lnTo>
                  <a:pt x="1261110" y="1634490"/>
                </a:lnTo>
                <a:lnTo>
                  <a:pt x="1051560" y="1626870"/>
                </a:lnTo>
                <a:lnTo>
                  <a:pt x="1040130" y="1805940"/>
                </a:lnTo>
                <a:lnTo>
                  <a:pt x="1040130" y="1805940"/>
                </a:lnTo>
                <a:lnTo>
                  <a:pt x="1017270" y="1805940"/>
                </a:lnTo>
                <a:lnTo>
                  <a:pt x="422910" y="1516380"/>
                </a:lnTo>
                <a:lnTo>
                  <a:pt x="403860" y="1478280"/>
                </a:lnTo>
                <a:lnTo>
                  <a:pt x="415290" y="1455420"/>
                </a:lnTo>
                <a:lnTo>
                  <a:pt x="472440" y="1455420"/>
                </a:lnTo>
                <a:lnTo>
                  <a:pt x="605790" y="1455420"/>
                </a:lnTo>
                <a:lnTo>
                  <a:pt x="617220" y="1143000"/>
                </a:lnTo>
                <a:lnTo>
                  <a:pt x="396240" y="1112520"/>
                </a:lnTo>
                <a:lnTo>
                  <a:pt x="377190" y="1112520"/>
                </a:lnTo>
                <a:lnTo>
                  <a:pt x="358140" y="1101090"/>
                </a:lnTo>
                <a:lnTo>
                  <a:pt x="358140" y="1074420"/>
                </a:lnTo>
                <a:lnTo>
                  <a:pt x="388620" y="1062990"/>
                </a:lnTo>
                <a:lnTo>
                  <a:pt x="461010" y="1059180"/>
                </a:lnTo>
                <a:lnTo>
                  <a:pt x="2042160" y="1123950"/>
                </a:lnTo>
                <a:lnTo>
                  <a:pt x="2045970" y="864870"/>
                </a:lnTo>
                <a:lnTo>
                  <a:pt x="400050" y="807720"/>
                </a:lnTo>
                <a:lnTo>
                  <a:pt x="354330" y="792480"/>
                </a:lnTo>
                <a:lnTo>
                  <a:pt x="335280" y="777240"/>
                </a:lnTo>
                <a:lnTo>
                  <a:pt x="331470" y="750570"/>
                </a:lnTo>
                <a:lnTo>
                  <a:pt x="331470" y="712470"/>
                </a:lnTo>
                <a:lnTo>
                  <a:pt x="346710" y="201930"/>
                </a:lnTo>
                <a:lnTo>
                  <a:pt x="369570" y="76200"/>
                </a:lnTo>
                <a:lnTo>
                  <a:pt x="68580" y="0"/>
                </a:lnTo>
                <a:close/>
              </a:path>
            </a:pathLst>
          </a:custGeom>
          <a:solidFill>
            <a:schemeClr val="bg2">
              <a:lumMod val="25000"/>
              <a:alpha val="5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and Constraints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Landscaped areas around buildings and central plaza/green space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129134" y="2891136"/>
            <a:ext cx="548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Futura Md BT" pitchFamily="34" charset="0"/>
              </a:rPr>
              <a:t>DESIGN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Futura Md BT" pitchFamily="34" charset="0"/>
            </a:endParaRPr>
          </a:p>
        </p:txBody>
      </p:sp>
      <p:pic>
        <p:nvPicPr>
          <p:cNvPr id="38914" name="Picture 2" descr="\\11z3\c\Data\Projects\CCCWP\Workshops\2012-05-17\TownhomesSitePlan.tif"/>
          <p:cNvPicPr>
            <a:picLocks noChangeAspect="1" noChangeArrowheads="1"/>
          </p:cNvPicPr>
          <p:nvPr/>
        </p:nvPicPr>
        <p:blipFill>
          <a:blip r:embed="rId3" cstate="print">
            <a:lum bright="10000" contrast="-32000"/>
          </a:blip>
          <a:srcRect l="22113" t="24775" r="17967" b="11395"/>
          <a:stretch>
            <a:fillRect/>
          </a:stretch>
        </p:blipFill>
        <p:spPr bwMode="auto">
          <a:xfrm>
            <a:off x="2209800" y="2971800"/>
            <a:ext cx="4495800" cy="347889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Freeform 5"/>
          <p:cNvSpPr/>
          <p:nvPr/>
        </p:nvSpPr>
        <p:spPr>
          <a:xfrm>
            <a:off x="2311400" y="3154680"/>
            <a:ext cx="3937000" cy="3246120"/>
          </a:xfrm>
          <a:custGeom>
            <a:avLst/>
            <a:gdLst>
              <a:gd name="connsiteX0" fmla="*/ 716280 w 4089400"/>
              <a:gd name="connsiteY0" fmla="*/ 157480 h 3261360"/>
              <a:gd name="connsiteX1" fmla="*/ 386080 w 4089400"/>
              <a:gd name="connsiteY1" fmla="*/ 76200 h 3261360"/>
              <a:gd name="connsiteX2" fmla="*/ 111760 w 4089400"/>
              <a:gd name="connsiteY2" fmla="*/ 0 h 3261360"/>
              <a:gd name="connsiteX3" fmla="*/ 35560 w 4089400"/>
              <a:gd name="connsiteY3" fmla="*/ 772160 h 3261360"/>
              <a:gd name="connsiteX4" fmla="*/ 0 w 4089400"/>
              <a:gd name="connsiteY4" fmla="*/ 1427480 h 3261360"/>
              <a:gd name="connsiteX5" fmla="*/ 30480 w 4089400"/>
              <a:gd name="connsiteY5" fmla="*/ 1671320 h 3261360"/>
              <a:gd name="connsiteX6" fmla="*/ 127000 w 4089400"/>
              <a:gd name="connsiteY6" fmla="*/ 1930400 h 3261360"/>
              <a:gd name="connsiteX7" fmla="*/ 289560 w 4089400"/>
              <a:gd name="connsiteY7" fmla="*/ 2286000 h 3261360"/>
              <a:gd name="connsiteX8" fmla="*/ 533400 w 4089400"/>
              <a:gd name="connsiteY8" fmla="*/ 2555240 h 3261360"/>
              <a:gd name="connsiteX9" fmla="*/ 660400 w 4089400"/>
              <a:gd name="connsiteY9" fmla="*/ 2656840 h 3261360"/>
              <a:gd name="connsiteX10" fmla="*/ 1112520 w 4089400"/>
              <a:gd name="connsiteY10" fmla="*/ 2895600 h 3261360"/>
              <a:gd name="connsiteX11" fmla="*/ 1290320 w 4089400"/>
              <a:gd name="connsiteY11" fmla="*/ 2946400 h 3261360"/>
              <a:gd name="connsiteX12" fmla="*/ 3144520 w 4089400"/>
              <a:gd name="connsiteY12" fmla="*/ 3164840 h 3261360"/>
              <a:gd name="connsiteX13" fmla="*/ 4089400 w 4089400"/>
              <a:gd name="connsiteY13" fmla="*/ 3261360 h 3261360"/>
              <a:gd name="connsiteX14" fmla="*/ 3952240 w 4089400"/>
              <a:gd name="connsiteY14" fmla="*/ 3098800 h 3261360"/>
              <a:gd name="connsiteX15" fmla="*/ 3769360 w 4089400"/>
              <a:gd name="connsiteY15" fmla="*/ 3108960 h 3261360"/>
              <a:gd name="connsiteX16" fmla="*/ 3769360 w 4089400"/>
              <a:gd name="connsiteY16" fmla="*/ 3108960 h 3261360"/>
              <a:gd name="connsiteX17" fmla="*/ 3357880 w 4089400"/>
              <a:gd name="connsiteY17" fmla="*/ 3078480 h 3261360"/>
              <a:gd name="connsiteX18" fmla="*/ 3368040 w 4089400"/>
              <a:gd name="connsiteY18" fmla="*/ 3042920 h 3261360"/>
              <a:gd name="connsiteX19" fmla="*/ 3246120 w 4089400"/>
              <a:gd name="connsiteY19" fmla="*/ 3032760 h 3261360"/>
              <a:gd name="connsiteX20" fmla="*/ 3210560 w 4089400"/>
              <a:gd name="connsiteY20" fmla="*/ 3053080 h 3261360"/>
              <a:gd name="connsiteX21" fmla="*/ 3042920 w 4089400"/>
              <a:gd name="connsiteY21" fmla="*/ 3042920 h 3261360"/>
              <a:gd name="connsiteX22" fmla="*/ 3042920 w 4089400"/>
              <a:gd name="connsiteY22" fmla="*/ 3007360 h 3261360"/>
              <a:gd name="connsiteX23" fmla="*/ 2768600 w 4089400"/>
              <a:gd name="connsiteY23" fmla="*/ 2976880 h 3261360"/>
              <a:gd name="connsiteX24" fmla="*/ 2768600 w 4089400"/>
              <a:gd name="connsiteY24" fmla="*/ 3002280 h 3261360"/>
              <a:gd name="connsiteX25" fmla="*/ 2722880 w 4089400"/>
              <a:gd name="connsiteY25" fmla="*/ 3002280 h 3261360"/>
              <a:gd name="connsiteX26" fmla="*/ 2580640 w 4089400"/>
              <a:gd name="connsiteY26" fmla="*/ 2971800 h 3261360"/>
              <a:gd name="connsiteX27" fmla="*/ 2550160 w 4089400"/>
              <a:gd name="connsiteY27" fmla="*/ 2941320 h 3261360"/>
              <a:gd name="connsiteX28" fmla="*/ 2443480 w 4089400"/>
              <a:gd name="connsiteY28" fmla="*/ 2931160 h 3261360"/>
              <a:gd name="connsiteX29" fmla="*/ 2433320 w 4089400"/>
              <a:gd name="connsiteY29" fmla="*/ 2951480 h 3261360"/>
              <a:gd name="connsiteX30" fmla="*/ 2026920 w 4089400"/>
              <a:gd name="connsiteY30" fmla="*/ 2900680 h 3261360"/>
              <a:gd name="connsiteX31" fmla="*/ 2026920 w 4089400"/>
              <a:gd name="connsiteY31" fmla="*/ 2895600 h 3261360"/>
              <a:gd name="connsiteX32" fmla="*/ 1905000 w 4089400"/>
              <a:gd name="connsiteY32" fmla="*/ 2854960 h 3261360"/>
              <a:gd name="connsiteX33" fmla="*/ 1920240 w 4089400"/>
              <a:gd name="connsiteY33" fmla="*/ 2743200 h 3261360"/>
              <a:gd name="connsiteX34" fmla="*/ 1884680 w 4089400"/>
              <a:gd name="connsiteY34" fmla="*/ 2733040 h 3261360"/>
              <a:gd name="connsiteX35" fmla="*/ 1894840 w 4089400"/>
              <a:gd name="connsiteY35" fmla="*/ 2585720 h 3261360"/>
              <a:gd name="connsiteX36" fmla="*/ 1955800 w 4089400"/>
              <a:gd name="connsiteY36" fmla="*/ 2580640 h 3261360"/>
              <a:gd name="connsiteX37" fmla="*/ 1960880 w 4089400"/>
              <a:gd name="connsiteY37" fmla="*/ 2473960 h 3261360"/>
              <a:gd name="connsiteX38" fmla="*/ 1752600 w 4089400"/>
              <a:gd name="connsiteY38" fmla="*/ 2438400 h 3261360"/>
              <a:gd name="connsiteX39" fmla="*/ 1722120 w 4089400"/>
              <a:gd name="connsiteY39" fmla="*/ 2570480 h 3261360"/>
              <a:gd name="connsiteX40" fmla="*/ 1762760 w 4089400"/>
              <a:gd name="connsiteY40" fmla="*/ 2565400 h 3261360"/>
              <a:gd name="connsiteX41" fmla="*/ 1656080 w 4089400"/>
              <a:gd name="connsiteY41" fmla="*/ 2717800 h 3261360"/>
              <a:gd name="connsiteX42" fmla="*/ 1656080 w 4089400"/>
              <a:gd name="connsiteY42" fmla="*/ 2687320 h 3261360"/>
              <a:gd name="connsiteX43" fmla="*/ 1574800 w 4089400"/>
              <a:gd name="connsiteY43" fmla="*/ 2819400 h 3261360"/>
              <a:gd name="connsiteX44" fmla="*/ 1463040 w 4089400"/>
              <a:gd name="connsiteY44" fmla="*/ 2748280 h 3261360"/>
              <a:gd name="connsiteX45" fmla="*/ 1468120 w 4089400"/>
              <a:gd name="connsiteY45" fmla="*/ 2783840 h 3261360"/>
              <a:gd name="connsiteX46" fmla="*/ 1087120 w 4089400"/>
              <a:gd name="connsiteY46" fmla="*/ 2565400 h 3261360"/>
              <a:gd name="connsiteX47" fmla="*/ 1102360 w 4089400"/>
              <a:gd name="connsiteY47" fmla="*/ 2565400 h 3261360"/>
              <a:gd name="connsiteX48" fmla="*/ 868680 w 4089400"/>
              <a:gd name="connsiteY48" fmla="*/ 2438400 h 3261360"/>
              <a:gd name="connsiteX49" fmla="*/ 863600 w 4089400"/>
              <a:gd name="connsiteY49" fmla="*/ 2463800 h 3261360"/>
              <a:gd name="connsiteX50" fmla="*/ 523240 w 4089400"/>
              <a:gd name="connsiteY50" fmla="*/ 2270760 h 3261360"/>
              <a:gd name="connsiteX51" fmla="*/ 523240 w 4089400"/>
              <a:gd name="connsiteY51" fmla="*/ 2245360 h 3261360"/>
              <a:gd name="connsiteX52" fmla="*/ 391160 w 4089400"/>
              <a:gd name="connsiteY52" fmla="*/ 2179320 h 3261360"/>
              <a:gd name="connsiteX53" fmla="*/ 472440 w 4089400"/>
              <a:gd name="connsiteY53" fmla="*/ 2057400 h 3261360"/>
              <a:gd name="connsiteX54" fmla="*/ 421640 w 4089400"/>
              <a:gd name="connsiteY54" fmla="*/ 2032000 h 3261360"/>
              <a:gd name="connsiteX55" fmla="*/ 523240 w 4089400"/>
              <a:gd name="connsiteY55" fmla="*/ 1884680 h 3261360"/>
              <a:gd name="connsiteX56" fmla="*/ 538480 w 4089400"/>
              <a:gd name="connsiteY56" fmla="*/ 1910080 h 3261360"/>
              <a:gd name="connsiteX57" fmla="*/ 594360 w 4089400"/>
              <a:gd name="connsiteY57" fmla="*/ 1833880 h 3261360"/>
              <a:gd name="connsiteX58" fmla="*/ 741680 w 4089400"/>
              <a:gd name="connsiteY58" fmla="*/ 1706880 h 3261360"/>
              <a:gd name="connsiteX59" fmla="*/ 701040 w 4089400"/>
              <a:gd name="connsiteY59" fmla="*/ 1595120 h 3261360"/>
              <a:gd name="connsiteX60" fmla="*/ 584200 w 4089400"/>
              <a:gd name="connsiteY60" fmla="*/ 1651000 h 3261360"/>
              <a:gd name="connsiteX61" fmla="*/ 472440 w 4089400"/>
              <a:gd name="connsiteY61" fmla="*/ 1661160 h 3261360"/>
              <a:gd name="connsiteX62" fmla="*/ 472440 w 4089400"/>
              <a:gd name="connsiteY62" fmla="*/ 1661160 h 3261360"/>
              <a:gd name="connsiteX63" fmla="*/ 340360 w 4089400"/>
              <a:gd name="connsiteY63" fmla="*/ 1676400 h 3261360"/>
              <a:gd name="connsiteX64" fmla="*/ 330200 w 4089400"/>
              <a:gd name="connsiteY64" fmla="*/ 1651000 h 3261360"/>
              <a:gd name="connsiteX65" fmla="*/ 208280 w 4089400"/>
              <a:gd name="connsiteY65" fmla="*/ 1630680 h 3261360"/>
              <a:gd name="connsiteX66" fmla="*/ 187960 w 4089400"/>
              <a:gd name="connsiteY66" fmla="*/ 1513840 h 3261360"/>
              <a:gd name="connsiteX67" fmla="*/ 172720 w 4089400"/>
              <a:gd name="connsiteY67" fmla="*/ 1498600 h 3261360"/>
              <a:gd name="connsiteX68" fmla="*/ 177800 w 4089400"/>
              <a:gd name="connsiteY68" fmla="*/ 1112520 h 3261360"/>
              <a:gd name="connsiteX69" fmla="*/ 213360 w 4089400"/>
              <a:gd name="connsiteY69" fmla="*/ 1112520 h 3261360"/>
              <a:gd name="connsiteX70" fmla="*/ 228600 w 4089400"/>
              <a:gd name="connsiteY70" fmla="*/ 848360 h 3261360"/>
              <a:gd name="connsiteX71" fmla="*/ 198120 w 4089400"/>
              <a:gd name="connsiteY71" fmla="*/ 822960 h 3261360"/>
              <a:gd name="connsiteX72" fmla="*/ 208280 w 4089400"/>
              <a:gd name="connsiteY72" fmla="*/ 452120 h 3261360"/>
              <a:gd name="connsiteX73" fmla="*/ 228600 w 4089400"/>
              <a:gd name="connsiteY73" fmla="*/ 421640 h 3261360"/>
              <a:gd name="connsiteX74" fmla="*/ 248920 w 4089400"/>
              <a:gd name="connsiteY74" fmla="*/ 299720 h 3261360"/>
              <a:gd name="connsiteX75" fmla="*/ 365760 w 4089400"/>
              <a:gd name="connsiteY75" fmla="*/ 314960 h 3261360"/>
              <a:gd name="connsiteX76" fmla="*/ 381000 w 4089400"/>
              <a:gd name="connsiteY76" fmla="*/ 279400 h 3261360"/>
              <a:gd name="connsiteX77" fmla="*/ 558800 w 4089400"/>
              <a:gd name="connsiteY77" fmla="*/ 269240 h 3261360"/>
              <a:gd name="connsiteX78" fmla="*/ 558800 w 4089400"/>
              <a:gd name="connsiteY78" fmla="*/ 309880 h 3261360"/>
              <a:gd name="connsiteX79" fmla="*/ 670560 w 4089400"/>
              <a:gd name="connsiteY79" fmla="*/ 320040 h 3261360"/>
              <a:gd name="connsiteX80" fmla="*/ 706120 w 4089400"/>
              <a:gd name="connsiteY80" fmla="*/ 330200 h 3261360"/>
              <a:gd name="connsiteX81" fmla="*/ 716280 w 4089400"/>
              <a:gd name="connsiteY81" fmla="*/ 157480 h 3261360"/>
              <a:gd name="connsiteX0" fmla="*/ 716280 w 3952240"/>
              <a:gd name="connsiteY0" fmla="*/ 157480 h 3246120"/>
              <a:gd name="connsiteX1" fmla="*/ 386080 w 3952240"/>
              <a:gd name="connsiteY1" fmla="*/ 76200 h 3246120"/>
              <a:gd name="connsiteX2" fmla="*/ 111760 w 3952240"/>
              <a:gd name="connsiteY2" fmla="*/ 0 h 3246120"/>
              <a:gd name="connsiteX3" fmla="*/ 35560 w 3952240"/>
              <a:gd name="connsiteY3" fmla="*/ 772160 h 3246120"/>
              <a:gd name="connsiteX4" fmla="*/ 0 w 3952240"/>
              <a:gd name="connsiteY4" fmla="*/ 1427480 h 3246120"/>
              <a:gd name="connsiteX5" fmla="*/ 30480 w 3952240"/>
              <a:gd name="connsiteY5" fmla="*/ 1671320 h 3246120"/>
              <a:gd name="connsiteX6" fmla="*/ 127000 w 3952240"/>
              <a:gd name="connsiteY6" fmla="*/ 1930400 h 3246120"/>
              <a:gd name="connsiteX7" fmla="*/ 289560 w 3952240"/>
              <a:gd name="connsiteY7" fmla="*/ 2286000 h 3246120"/>
              <a:gd name="connsiteX8" fmla="*/ 533400 w 3952240"/>
              <a:gd name="connsiteY8" fmla="*/ 2555240 h 3246120"/>
              <a:gd name="connsiteX9" fmla="*/ 660400 w 3952240"/>
              <a:gd name="connsiteY9" fmla="*/ 2656840 h 3246120"/>
              <a:gd name="connsiteX10" fmla="*/ 1112520 w 3952240"/>
              <a:gd name="connsiteY10" fmla="*/ 2895600 h 3246120"/>
              <a:gd name="connsiteX11" fmla="*/ 1290320 w 3952240"/>
              <a:gd name="connsiteY11" fmla="*/ 2946400 h 3246120"/>
              <a:gd name="connsiteX12" fmla="*/ 3144520 w 3952240"/>
              <a:gd name="connsiteY12" fmla="*/ 3164840 h 3246120"/>
              <a:gd name="connsiteX13" fmla="*/ 3937000 w 3952240"/>
              <a:gd name="connsiteY13" fmla="*/ 3246120 h 3246120"/>
              <a:gd name="connsiteX14" fmla="*/ 3952240 w 3952240"/>
              <a:gd name="connsiteY14" fmla="*/ 3098800 h 3246120"/>
              <a:gd name="connsiteX15" fmla="*/ 3769360 w 3952240"/>
              <a:gd name="connsiteY15" fmla="*/ 3108960 h 3246120"/>
              <a:gd name="connsiteX16" fmla="*/ 3769360 w 3952240"/>
              <a:gd name="connsiteY16" fmla="*/ 3108960 h 3246120"/>
              <a:gd name="connsiteX17" fmla="*/ 3357880 w 3952240"/>
              <a:gd name="connsiteY17" fmla="*/ 3078480 h 3246120"/>
              <a:gd name="connsiteX18" fmla="*/ 3368040 w 3952240"/>
              <a:gd name="connsiteY18" fmla="*/ 3042920 h 3246120"/>
              <a:gd name="connsiteX19" fmla="*/ 3246120 w 3952240"/>
              <a:gd name="connsiteY19" fmla="*/ 3032760 h 3246120"/>
              <a:gd name="connsiteX20" fmla="*/ 3210560 w 3952240"/>
              <a:gd name="connsiteY20" fmla="*/ 3053080 h 3246120"/>
              <a:gd name="connsiteX21" fmla="*/ 3042920 w 3952240"/>
              <a:gd name="connsiteY21" fmla="*/ 3042920 h 3246120"/>
              <a:gd name="connsiteX22" fmla="*/ 3042920 w 3952240"/>
              <a:gd name="connsiteY22" fmla="*/ 3007360 h 3246120"/>
              <a:gd name="connsiteX23" fmla="*/ 2768600 w 3952240"/>
              <a:gd name="connsiteY23" fmla="*/ 2976880 h 3246120"/>
              <a:gd name="connsiteX24" fmla="*/ 2768600 w 3952240"/>
              <a:gd name="connsiteY24" fmla="*/ 3002280 h 3246120"/>
              <a:gd name="connsiteX25" fmla="*/ 2722880 w 3952240"/>
              <a:gd name="connsiteY25" fmla="*/ 3002280 h 3246120"/>
              <a:gd name="connsiteX26" fmla="*/ 2580640 w 3952240"/>
              <a:gd name="connsiteY26" fmla="*/ 2971800 h 3246120"/>
              <a:gd name="connsiteX27" fmla="*/ 2550160 w 3952240"/>
              <a:gd name="connsiteY27" fmla="*/ 2941320 h 3246120"/>
              <a:gd name="connsiteX28" fmla="*/ 2443480 w 3952240"/>
              <a:gd name="connsiteY28" fmla="*/ 2931160 h 3246120"/>
              <a:gd name="connsiteX29" fmla="*/ 2433320 w 3952240"/>
              <a:gd name="connsiteY29" fmla="*/ 2951480 h 3246120"/>
              <a:gd name="connsiteX30" fmla="*/ 2026920 w 3952240"/>
              <a:gd name="connsiteY30" fmla="*/ 2900680 h 3246120"/>
              <a:gd name="connsiteX31" fmla="*/ 2026920 w 3952240"/>
              <a:gd name="connsiteY31" fmla="*/ 2895600 h 3246120"/>
              <a:gd name="connsiteX32" fmla="*/ 1905000 w 3952240"/>
              <a:gd name="connsiteY32" fmla="*/ 2854960 h 3246120"/>
              <a:gd name="connsiteX33" fmla="*/ 1920240 w 3952240"/>
              <a:gd name="connsiteY33" fmla="*/ 2743200 h 3246120"/>
              <a:gd name="connsiteX34" fmla="*/ 1884680 w 3952240"/>
              <a:gd name="connsiteY34" fmla="*/ 2733040 h 3246120"/>
              <a:gd name="connsiteX35" fmla="*/ 1894840 w 3952240"/>
              <a:gd name="connsiteY35" fmla="*/ 2585720 h 3246120"/>
              <a:gd name="connsiteX36" fmla="*/ 1955800 w 3952240"/>
              <a:gd name="connsiteY36" fmla="*/ 2580640 h 3246120"/>
              <a:gd name="connsiteX37" fmla="*/ 1960880 w 3952240"/>
              <a:gd name="connsiteY37" fmla="*/ 2473960 h 3246120"/>
              <a:gd name="connsiteX38" fmla="*/ 1752600 w 3952240"/>
              <a:gd name="connsiteY38" fmla="*/ 2438400 h 3246120"/>
              <a:gd name="connsiteX39" fmla="*/ 1722120 w 3952240"/>
              <a:gd name="connsiteY39" fmla="*/ 2570480 h 3246120"/>
              <a:gd name="connsiteX40" fmla="*/ 1762760 w 3952240"/>
              <a:gd name="connsiteY40" fmla="*/ 2565400 h 3246120"/>
              <a:gd name="connsiteX41" fmla="*/ 1656080 w 3952240"/>
              <a:gd name="connsiteY41" fmla="*/ 2717800 h 3246120"/>
              <a:gd name="connsiteX42" fmla="*/ 1656080 w 3952240"/>
              <a:gd name="connsiteY42" fmla="*/ 2687320 h 3246120"/>
              <a:gd name="connsiteX43" fmla="*/ 1574800 w 3952240"/>
              <a:gd name="connsiteY43" fmla="*/ 2819400 h 3246120"/>
              <a:gd name="connsiteX44" fmla="*/ 1463040 w 3952240"/>
              <a:gd name="connsiteY44" fmla="*/ 2748280 h 3246120"/>
              <a:gd name="connsiteX45" fmla="*/ 1468120 w 3952240"/>
              <a:gd name="connsiteY45" fmla="*/ 2783840 h 3246120"/>
              <a:gd name="connsiteX46" fmla="*/ 1087120 w 3952240"/>
              <a:gd name="connsiteY46" fmla="*/ 2565400 h 3246120"/>
              <a:gd name="connsiteX47" fmla="*/ 1102360 w 3952240"/>
              <a:gd name="connsiteY47" fmla="*/ 2565400 h 3246120"/>
              <a:gd name="connsiteX48" fmla="*/ 868680 w 3952240"/>
              <a:gd name="connsiteY48" fmla="*/ 2438400 h 3246120"/>
              <a:gd name="connsiteX49" fmla="*/ 863600 w 3952240"/>
              <a:gd name="connsiteY49" fmla="*/ 2463800 h 3246120"/>
              <a:gd name="connsiteX50" fmla="*/ 523240 w 3952240"/>
              <a:gd name="connsiteY50" fmla="*/ 2270760 h 3246120"/>
              <a:gd name="connsiteX51" fmla="*/ 523240 w 3952240"/>
              <a:gd name="connsiteY51" fmla="*/ 2245360 h 3246120"/>
              <a:gd name="connsiteX52" fmla="*/ 391160 w 3952240"/>
              <a:gd name="connsiteY52" fmla="*/ 2179320 h 3246120"/>
              <a:gd name="connsiteX53" fmla="*/ 472440 w 3952240"/>
              <a:gd name="connsiteY53" fmla="*/ 2057400 h 3246120"/>
              <a:gd name="connsiteX54" fmla="*/ 421640 w 3952240"/>
              <a:gd name="connsiteY54" fmla="*/ 2032000 h 3246120"/>
              <a:gd name="connsiteX55" fmla="*/ 523240 w 3952240"/>
              <a:gd name="connsiteY55" fmla="*/ 1884680 h 3246120"/>
              <a:gd name="connsiteX56" fmla="*/ 538480 w 3952240"/>
              <a:gd name="connsiteY56" fmla="*/ 1910080 h 3246120"/>
              <a:gd name="connsiteX57" fmla="*/ 594360 w 3952240"/>
              <a:gd name="connsiteY57" fmla="*/ 1833880 h 3246120"/>
              <a:gd name="connsiteX58" fmla="*/ 741680 w 3952240"/>
              <a:gd name="connsiteY58" fmla="*/ 1706880 h 3246120"/>
              <a:gd name="connsiteX59" fmla="*/ 701040 w 3952240"/>
              <a:gd name="connsiteY59" fmla="*/ 1595120 h 3246120"/>
              <a:gd name="connsiteX60" fmla="*/ 584200 w 3952240"/>
              <a:gd name="connsiteY60" fmla="*/ 1651000 h 3246120"/>
              <a:gd name="connsiteX61" fmla="*/ 472440 w 3952240"/>
              <a:gd name="connsiteY61" fmla="*/ 1661160 h 3246120"/>
              <a:gd name="connsiteX62" fmla="*/ 472440 w 3952240"/>
              <a:gd name="connsiteY62" fmla="*/ 1661160 h 3246120"/>
              <a:gd name="connsiteX63" fmla="*/ 340360 w 3952240"/>
              <a:gd name="connsiteY63" fmla="*/ 1676400 h 3246120"/>
              <a:gd name="connsiteX64" fmla="*/ 330200 w 3952240"/>
              <a:gd name="connsiteY64" fmla="*/ 1651000 h 3246120"/>
              <a:gd name="connsiteX65" fmla="*/ 208280 w 3952240"/>
              <a:gd name="connsiteY65" fmla="*/ 1630680 h 3246120"/>
              <a:gd name="connsiteX66" fmla="*/ 187960 w 3952240"/>
              <a:gd name="connsiteY66" fmla="*/ 1513840 h 3246120"/>
              <a:gd name="connsiteX67" fmla="*/ 172720 w 3952240"/>
              <a:gd name="connsiteY67" fmla="*/ 1498600 h 3246120"/>
              <a:gd name="connsiteX68" fmla="*/ 177800 w 3952240"/>
              <a:gd name="connsiteY68" fmla="*/ 1112520 h 3246120"/>
              <a:gd name="connsiteX69" fmla="*/ 213360 w 3952240"/>
              <a:gd name="connsiteY69" fmla="*/ 1112520 h 3246120"/>
              <a:gd name="connsiteX70" fmla="*/ 228600 w 3952240"/>
              <a:gd name="connsiteY70" fmla="*/ 848360 h 3246120"/>
              <a:gd name="connsiteX71" fmla="*/ 198120 w 3952240"/>
              <a:gd name="connsiteY71" fmla="*/ 822960 h 3246120"/>
              <a:gd name="connsiteX72" fmla="*/ 208280 w 3952240"/>
              <a:gd name="connsiteY72" fmla="*/ 452120 h 3246120"/>
              <a:gd name="connsiteX73" fmla="*/ 228600 w 3952240"/>
              <a:gd name="connsiteY73" fmla="*/ 421640 h 3246120"/>
              <a:gd name="connsiteX74" fmla="*/ 248920 w 3952240"/>
              <a:gd name="connsiteY74" fmla="*/ 299720 h 3246120"/>
              <a:gd name="connsiteX75" fmla="*/ 365760 w 3952240"/>
              <a:gd name="connsiteY75" fmla="*/ 314960 h 3246120"/>
              <a:gd name="connsiteX76" fmla="*/ 381000 w 3952240"/>
              <a:gd name="connsiteY76" fmla="*/ 279400 h 3246120"/>
              <a:gd name="connsiteX77" fmla="*/ 558800 w 3952240"/>
              <a:gd name="connsiteY77" fmla="*/ 269240 h 3246120"/>
              <a:gd name="connsiteX78" fmla="*/ 558800 w 3952240"/>
              <a:gd name="connsiteY78" fmla="*/ 309880 h 3246120"/>
              <a:gd name="connsiteX79" fmla="*/ 670560 w 3952240"/>
              <a:gd name="connsiteY79" fmla="*/ 320040 h 3246120"/>
              <a:gd name="connsiteX80" fmla="*/ 706120 w 3952240"/>
              <a:gd name="connsiteY80" fmla="*/ 330200 h 3246120"/>
              <a:gd name="connsiteX81" fmla="*/ 716280 w 3952240"/>
              <a:gd name="connsiteY81" fmla="*/ 157480 h 3246120"/>
              <a:gd name="connsiteX0" fmla="*/ 716280 w 3937000"/>
              <a:gd name="connsiteY0" fmla="*/ 157480 h 3246120"/>
              <a:gd name="connsiteX1" fmla="*/ 386080 w 3937000"/>
              <a:gd name="connsiteY1" fmla="*/ 76200 h 3246120"/>
              <a:gd name="connsiteX2" fmla="*/ 111760 w 3937000"/>
              <a:gd name="connsiteY2" fmla="*/ 0 h 3246120"/>
              <a:gd name="connsiteX3" fmla="*/ 35560 w 3937000"/>
              <a:gd name="connsiteY3" fmla="*/ 772160 h 3246120"/>
              <a:gd name="connsiteX4" fmla="*/ 0 w 3937000"/>
              <a:gd name="connsiteY4" fmla="*/ 1427480 h 3246120"/>
              <a:gd name="connsiteX5" fmla="*/ 30480 w 3937000"/>
              <a:gd name="connsiteY5" fmla="*/ 1671320 h 3246120"/>
              <a:gd name="connsiteX6" fmla="*/ 127000 w 3937000"/>
              <a:gd name="connsiteY6" fmla="*/ 1930400 h 3246120"/>
              <a:gd name="connsiteX7" fmla="*/ 289560 w 3937000"/>
              <a:gd name="connsiteY7" fmla="*/ 2286000 h 3246120"/>
              <a:gd name="connsiteX8" fmla="*/ 533400 w 3937000"/>
              <a:gd name="connsiteY8" fmla="*/ 2555240 h 3246120"/>
              <a:gd name="connsiteX9" fmla="*/ 660400 w 3937000"/>
              <a:gd name="connsiteY9" fmla="*/ 2656840 h 3246120"/>
              <a:gd name="connsiteX10" fmla="*/ 1112520 w 3937000"/>
              <a:gd name="connsiteY10" fmla="*/ 2895600 h 3246120"/>
              <a:gd name="connsiteX11" fmla="*/ 1290320 w 3937000"/>
              <a:gd name="connsiteY11" fmla="*/ 2946400 h 3246120"/>
              <a:gd name="connsiteX12" fmla="*/ 3144520 w 3937000"/>
              <a:gd name="connsiteY12" fmla="*/ 3164840 h 3246120"/>
              <a:gd name="connsiteX13" fmla="*/ 3937000 w 3937000"/>
              <a:gd name="connsiteY13" fmla="*/ 3246120 h 3246120"/>
              <a:gd name="connsiteX14" fmla="*/ 3937000 w 3937000"/>
              <a:gd name="connsiteY14" fmla="*/ 3093720 h 3246120"/>
              <a:gd name="connsiteX15" fmla="*/ 3769360 w 3937000"/>
              <a:gd name="connsiteY15" fmla="*/ 3108960 h 3246120"/>
              <a:gd name="connsiteX16" fmla="*/ 3769360 w 3937000"/>
              <a:gd name="connsiteY16" fmla="*/ 3108960 h 3246120"/>
              <a:gd name="connsiteX17" fmla="*/ 3357880 w 3937000"/>
              <a:gd name="connsiteY17" fmla="*/ 3078480 h 3246120"/>
              <a:gd name="connsiteX18" fmla="*/ 3368040 w 3937000"/>
              <a:gd name="connsiteY18" fmla="*/ 3042920 h 3246120"/>
              <a:gd name="connsiteX19" fmla="*/ 3246120 w 3937000"/>
              <a:gd name="connsiteY19" fmla="*/ 3032760 h 3246120"/>
              <a:gd name="connsiteX20" fmla="*/ 3210560 w 3937000"/>
              <a:gd name="connsiteY20" fmla="*/ 3053080 h 3246120"/>
              <a:gd name="connsiteX21" fmla="*/ 3042920 w 3937000"/>
              <a:gd name="connsiteY21" fmla="*/ 3042920 h 3246120"/>
              <a:gd name="connsiteX22" fmla="*/ 3042920 w 3937000"/>
              <a:gd name="connsiteY22" fmla="*/ 3007360 h 3246120"/>
              <a:gd name="connsiteX23" fmla="*/ 2768600 w 3937000"/>
              <a:gd name="connsiteY23" fmla="*/ 2976880 h 3246120"/>
              <a:gd name="connsiteX24" fmla="*/ 2768600 w 3937000"/>
              <a:gd name="connsiteY24" fmla="*/ 3002280 h 3246120"/>
              <a:gd name="connsiteX25" fmla="*/ 2722880 w 3937000"/>
              <a:gd name="connsiteY25" fmla="*/ 3002280 h 3246120"/>
              <a:gd name="connsiteX26" fmla="*/ 2580640 w 3937000"/>
              <a:gd name="connsiteY26" fmla="*/ 2971800 h 3246120"/>
              <a:gd name="connsiteX27" fmla="*/ 2550160 w 3937000"/>
              <a:gd name="connsiteY27" fmla="*/ 2941320 h 3246120"/>
              <a:gd name="connsiteX28" fmla="*/ 2443480 w 3937000"/>
              <a:gd name="connsiteY28" fmla="*/ 2931160 h 3246120"/>
              <a:gd name="connsiteX29" fmla="*/ 2433320 w 3937000"/>
              <a:gd name="connsiteY29" fmla="*/ 2951480 h 3246120"/>
              <a:gd name="connsiteX30" fmla="*/ 2026920 w 3937000"/>
              <a:gd name="connsiteY30" fmla="*/ 2900680 h 3246120"/>
              <a:gd name="connsiteX31" fmla="*/ 2026920 w 3937000"/>
              <a:gd name="connsiteY31" fmla="*/ 2895600 h 3246120"/>
              <a:gd name="connsiteX32" fmla="*/ 1905000 w 3937000"/>
              <a:gd name="connsiteY32" fmla="*/ 2854960 h 3246120"/>
              <a:gd name="connsiteX33" fmla="*/ 1920240 w 3937000"/>
              <a:gd name="connsiteY33" fmla="*/ 2743200 h 3246120"/>
              <a:gd name="connsiteX34" fmla="*/ 1884680 w 3937000"/>
              <a:gd name="connsiteY34" fmla="*/ 2733040 h 3246120"/>
              <a:gd name="connsiteX35" fmla="*/ 1894840 w 3937000"/>
              <a:gd name="connsiteY35" fmla="*/ 2585720 h 3246120"/>
              <a:gd name="connsiteX36" fmla="*/ 1955800 w 3937000"/>
              <a:gd name="connsiteY36" fmla="*/ 2580640 h 3246120"/>
              <a:gd name="connsiteX37" fmla="*/ 1960880 w 3937000"/>
              <a:gd name="connsiteY37" fmla="*/ 2473960 h 3246120"/>
              <a:gd name="connsiteX38" fmla="*/ 1752600 w 3937000"/>
              <a:gd name="connsiteY38" fmla="*/ 2438400 h 3246120"/>
              <a:gd name="connsiteX39" fmla="*/ 1722120 w 3937000"/>
              <a:gd name="connsiteY39" fmla="*/ 2570480 h 3246120"/>
              <a:gd name="connsiteX40" fmla="*/ 1762760 w 3937000"/>
              <a:gd name="connsiteY40" fmla="*/ 2565400 h 3246120"/>
              <a:gd name="connsiteX41" fmla="*/ 1656080 w 3937000"/>
              <a:gd name="connsiteY41" fmla="*/ 2717800 h 3246120"/>
              <a:gd name="connsiteX42" fmla="*/ 1656080 w 3937000"/>
              <a:gd name="connsiteY42" fmla="*/ 2687320 h 3246120"/>
              <a:gd name="connsiteX43" fmla="*/ 1574800 w 3937000"/>
              <a:gd name="connsiteY43" fmla="*/ 2819400 h 3246120"/>
              <a:gd name="connsiteX44" fmla="*/ 1463040 w 3937000"/>
              <a:gd name="connsiteY44" fmla="*/ 2748280 h 3246120"/>
              <a:gd name="connsiteX45" fmla="*/ 1468120 w 3937000"/>
              <a:gd name="connsiteY45" fmla="*/ 2783840 h 3246120"/>
              <a:gd name="connsiteX46" fmla="*/ 1087120 w 3937000"/>
              <a:gd name="connsiteY46" fmla="*/ 2565400 h 3246120"/>
              <a:gd name="connsiteX47" fmla="*/ 1102360 w 3937000"/>
              <a:gd name="connsiteY47" fmla="*/ 2565400 h 3246120"/>
              <a:gd name="connsiteX48" fmla="*/ 868680 w 3937000"/>
              <a:gd name="connsiteY48" fmla="*/ 2438400 h 3246120"/>
              <a:gd name="connsiteX49" fmla="*/ 863600 w 3937000"/>
              <a:gd name="connsiteY49" fmla="*/ 2463800 h 3246120"/>
              <a:gd name="connsiteX50" fmla="*/ 523240 w 3937000"/>
              <a:gd name="connsiteY50" fmla="*/ 2270760 h 3246120"/>
              <a:gd name="connsiteX51" fmla="*/ 523240 w 3937000"/>
              <a:gd name="connsiteY51" fmla="*/ 2245360 h 3246120"/>
              <a:gd name="connsiteX52" fmla="*/ 391160 w 3937000"/>
              <a:gd name="connsiteY52" fmla="*/ 2179320 h 3246120"/>
              <a:gd name="connsiteX53" fmla="*/ 472440 w 3937000"/>
              <a:gd name="connsiteY53" fmla="*/ 2057400 h 3246120"/>
              <a:gd name="connsiteX54" fmla="*/ 421640 w 3937000"/>
              <a:gd name="connsiteY54" fmla="*/ 2032000 h 3246120"/>
              <a:gd name="connsiteX55" fmla="*/ 523240 w 3937000"/>
              <a:gd name="connsiteY55" fmla="*/ 1884680 h 3246120"/>
              <a:gd name="connsiteX56" fmla="*/ 538480 w 3937000"/>
              <a:gd name="connsiteY56" fmla="*/ 1910080 h 3246120"/>
              <a:gd name="connsiteX57" fmla="*/ 594360 w 3937000"/>
              <a:gd name="connsiteY57" fmla="*/ 1833880 h 3246120"/>
              <a:gd name="connsiteX58" fmla="*/ 741680 w 3937000"/>
              <a:gd name="connsiteY58" fmla="*/ 1706880 h 3246120"/>
              <a:gd name="connsiteX59" fmla="*/ 701040 w 3937000"/>
              <a:gd name="connsiteY59" fmla="*/ 1595120 h 3246120"/>
              <a:gd name="connsiteX60" fmla="*/ 584200 w 3937000"/>
              <a:gd name="connsiteY60" fmla="*/ 1651000 h 3246120"/>
              <a:gd name="connsiteX61" fmla="*/ 472440 w 3937000"/>
              <a:gd name="connsiteY61" fmla="*/ 1661160 h 3246120"/>
              <a:gd name="connsiteX62" fmla="*/ 472440 w 3937000"/>
              <a:gd name="connsiteY62" fmla="*/ 1661160 h 3246120"/>
              <a:gd name="connsiteX63" fmla="*/ 340360 w 3937000"/>
              <a:gd name="connsiteY63" fmla="*/ 1676400 h 3246120"/>
              <a:gd name="connsiteX64" fmla="*/ 330200 w 3937000"/>
              <a:gd name="connsiteY64" fmla="*/ 1651000 h 3246120"/>
              <a:gd name="connsiteX65" fmla="*/ 208280 w 3937000"/>
              <a:gd name="connsiteY65" fmla="*/ 1630680 h 3246120"/>
              <a:gd name="connsiteX66" fmla="*/ 187960 w 3937000"/>
              <a:gd name="connsiteY66" fmla="*/ 1513840 h 3246120"/>
              <a:gd name="connsiteX67" fmla="*/ 172720 w 3937000"/>
              <a:gd name="connsiteY67" fmla="*/ 1498600 h 3246120"/>
              <a:gd name="connsiteX68" fmla="*/ 177800 w 3937000"/>
              <a:gd name="connsiteY68" fmla="*/ 1112520 h 3246120"/>
              <a:gd name="connsiteX69" fmla="*/ 213360 w 3937000"/>
              <a:gd name="connsiteY69" fmla="*/ 1112520 h 3246120"/>
              <a:gd name="connsiteX70" fmla="*/ 228600 w 3937000"/>
              <a:gd name="connsiteY70" fmla="*/ 848360 h 3246120"/>
              <a:gd name="connsiteX71" fmla="*/ 198120 w 3937000"/>
              <a:gd name="connsiteY71" fmla="*/ 822960 h 3246120"/>
              <a:gd name="connsiteX72" fmla="*/ 208280 w 3937000"/>
              <a:gd name="connsiteY72" fmla="*/ 452120 h 3246120"/>
              <a:gd name="connsiteX73" fmla="*/ 228600 w 3937000"/>
              <a:gd name="connsiteY73" fmla="*/ 421640 h 3246120"/>
              <a:gd name="connsiteX74" fmla="*/ 248920 w 3937000"/>
              <a:gd name="connsiteY74" fmla="*/ 299720 h 3246120"/>
              <a:gd name="connsiteX75" fmla="*/ 365760 w 3937000"/>
              <a:gd name="connsiteY75" fmla="*/ 314960 h 3246120"/>
              <a:gd name="connsiteX76" fmla="*/ 381000 w 3937000"/>
              <a:gd name="connsiteY76" fmla="*/ 279400 h 3246120"/>
              <a:gd name="connsiteX77" fmla="*/ 558800 w 3937000"/>
              <a:gd name="connsiteY77" fmla="*/ 269240 h 3246120"/>
              <a:gd name="connsiteX78" fmla="*/ 558800 w 3937000"/>
              <a:gd name="connsiteY78" fmla="*/ 309880 h 3246120"/>
              <a:gd name="connsiteX79" fmla="*/ 670560 w 3937000"/>
              <a:gd name="connsiteY79" fmla="*/ 320040 h 3246120"/>
              <a:gd name="connsiteX80" fmla="*/ 706120 w 3937000"/>
              <a:gd name="connsiteY80" fmla="*/ 330200 h 3246120"/>
              <a:gd name="connsiteX81" fmla="*/ 716280 w 3937000"/>
              <a:gd name="connsiteY81" fmla="*/ 157480 h 3246120"/>
              <a:gd name="connsiteX0" fmla="*/ 716280 w 3937000"/>
              <a:gd name="connsiteY0" fmla="*/ 157480 h 3246120"/>
              <a:gd name="connsiteX1" fmla="*/ 386080 w 3937000"/>
              <a:gd name="connsiteY1" fmla="*/ 76200 h 3246120"/>
              <a:gd name="connsiteX2" fmla="*/ 111760 w 3937000"/>
              <a:gd name="connsiteY2" fmla="*/ 0 h 3246120"/>
              <a:gd name="connsiteX3" fmla="*/ 35560 w 3937000"/>
              <a:gd name="connsiteY3" fmla="*/ 772160 h 3246120"/>
              <a:gd name="connsiteX4" fmla="*/ 0 w 3937000"/>
              <a:gd name="connsiteY4" fmla="*/ 1427480 h 3246120"/>
              <a:gd name="connsiteX5" fmla="*/ 30480 w 3937000"/>
              <a:gd name="connsiteY5" fmla="*/ 1671320 h 3246120"/>
              <a:gd name="connsiteX6" fmla="*/ 127000 w 3937000"/>
              <a:gd name="connsiteY6" fmla="*/ 1930400 h 3246120"/>
              <a:gd name="connsiteX7" fmla="*/ 289560 w 3937000"/>
              <a:gd name="connsiteY7" fmla="*/ 2286000 h 3246120"/>
              <a:gd name="connsiteX8" fmla="*/ 533400 w 3937000"/>
              <a:gd name="connsiteY8" fmla="*/ 2555240 h 3246120"/>
              <a:gd name="connsiteX9" fmla="*/ 660400 w 3937000"/>
              <a:gd name="connsiteY9" fmla="*/ 2656840 h 3246120"/>
              <a:gd name="connsiteX10" fmla="*/ 1112520 w 3937000"/>
              <a:gd name="connsiteY10" fmla="*/ 2895600 h 3246120"/>
              <a:gd name="connsiteX11" fmla="*/ 1290320 w 3937000"/>
              <a:gd name="connsiteY11" fmla="*/ 2946400 h 3246120"/>
              <a:gd name="connsiteX12" fmla="*/ 3144520 w 3937000"/>
              <a:gd name="connsiteY12" fmla="*/ 3164840 h 3246120"/>
              <a:gd name="connsiteX13" fmla="*/ 3937000 w 3937000"/>
              <a:gd name="connsiteY13" fmla="*/ 3246120 h 3246120"/>
              <a:gd name="connsiteX14" fmla="*/ 3937000 w 3937000"/>
              <a:gd name="connsiteY14" fmla="*/ 3093720 h 3246120"/>
              <a:gd name="connsiteX15" fmla="*/ 3769360 w 3937000"/>
              <a:gd name="connsiteY15" fmla="*/ 3108960 h 3246120"/>
              <a:gd name="connsiteX16" fmla="*/ 3769360 w 3937000"/>
              <a:gd name="connsiteY16" fmla="*/ 3108960 h 3246120"/>
              <a:gd name="connsiteX17" fmla="*/ 3357880 w 3937000"/>
              <a:gd name="connsiteY17" fmla="*/ 3078480 h 3246120"/>
              <a:gd name="connsiteX18" fmla="*/ 3368040 w 3937000"/>
              <a:gd name="connsiteY18" fmla="*/ 3042920 h 3246120"/>
              <a:gd name="connsiteX19" fmla="*/ 3246120 w 3937000"/>
              <a:gd name="connsiteY19" fmla="*/ 3032760 h 3246120"/>
              <a:gd name="connsiteX20" fmla="*/ 3210560 w 3937000"/>
              <a:gd name="connsiteY20" fmla="*/ 3053080 h 3246120"/>
              <a:gd name="connsiteX21" fmla="*/ 3042920 w 3937000"/>
              <a:gd name="connsiteY21" fmla="*/ 3042920 h 3246120"/>
              <a:gd name="connsiteX22" fmla="*/ 3042920 w 3937000"/>
              <a:gd name="connsiteY22" fmla="*/ 3007360 h 3246120"/>
              <a:gd name="connsiteX23" fmla="*/ 2768600 w 3937000"/>
              <a:gd name="connsiteY23" fmla="*/ 2976880 h 3246120"/>
              <a:gd name="connsiteX24" fmla="*/ 2768600 w 3937000"/>
              <a:gd name="connsiteY24" fmla="*/ 3002280 h 3246120"/>
              <a:gd name="connsiteX25" fmla="*/ 2722880 w 3937000"/>
              <a:gd name="connsiteY25" fmla="*/ 3002280 h 3246120"/>
              <a:gd name="connsiteX26" fmla="*/ 2580640 w 3937000"/>
              <a:gd name="connsiteY26" fmla="*/ 2971800 h 3246120"/>
              <a:gd name="connsiteX27" fmla="*/ 2550160 w 3937000"/>
              <a:gd name="connsiteY27" fmla="*/ 2941320 h 3246120"/>
              <a:gd name="connsiteX28" fmla="*/ 2443480 w 3937000"/>
              <a:gd name="connsiteY28" fmla="*/ 2931160 h 3246120"/>
              <a:gd name="connsiteX29" fmla="*/ 2433320 w 3937000"/>
              <a:gd name="connsiteY29" fmla="*/ 2951480 h 3246120"/>
              <a:gd name="connsiteX30" fmla="*/ 2026920 w 3937000"/>
              <a:gd name="connsiteY30" fmla="*/ 2900680 h 3246120"/>
              <a:gd name="connsiteX31" fmla="*/ 2026920 w 3937000"/>
              <a:gd name="connsiteY31" fmla="*/ 2895600 h 3246120"/>
              <a:gd name="connsiteX32" fmla="*/ 1905000 w 3937000"/>
              <a:gd name="connsiteY32" fmla="*/ 2854960 h 3246120"/>
              <a:gd name="connsiteX33" fmla="*/ 1920240 w 3937000"/>
              <a:gd name="connsiteY33" fmla="*/ 2743200 h 3246120"/>
              <a:gd name="connsiteX34" fmla="*/ 1884680 w 3937000"/>
              <a:gd name="connsiteY34" fmla="*/ 2733040 h 3246120"/>
              <a:gd name="connsiteX35" fmla="*/ 1894840 w 3937000"/>
              <a:gd name="connsiteY35" fmla="*/ 2585720 h 3246120"/>
              <a:gd name="connsiteX36" fmla="*/ 1955800 w 3937000"/>
              <a:gd name="connsiteY36" fmla="*/ 2580640 h 3246120"/>
              <a:gd name="connsiteX37" fmla="*/ 1960880 w 3937000"/>
              <a:gd name="connsiteY37" fmla="*/ 2473960 h 3246120"/>
              <a:gd name="connsiteX38" fmla="*/ 1752600 w 3937000"/>
              <a:gd name="connsiteY38" fmla="*/ 2438400 h 3246120"/>
              <a:gd name="connsiteX39" fmla="*/ 1722120 w 3937000"/>
              <a:gd name="connsiteY39" fmla="*/ 2570480 h 3246120"/>
              <a:gd name="connsiteX40" fmla="*/ 1762760 w 3937000"/>
              <a:gd name="connsiteY40" fmla="*/ 2565400 h 3246120"/>
              <a:gd name="connsiteX41" fmla="*/ 1656080 w 3937000"/>
              <a:gd name="connsiteY41" fmla="*/ 2717800 h 3246120"/>
              <a:gd name="connsiteX42" fmla="*/ 1656080 w 3937000"/>
              <a:gd name="connsiteY42" fmla="*/ 2687320 h 3246120"/>
              <a:gd name="connsiteX43" fmla="*/ 1574800 w 3937000"/>
              <a:gd name="connsiteY43" fmla="*/ 2819400 h 3246120"/>
              <a:gd name="connsiteX44" fmla="*/ 1463040 w 3937000"/>
              <a:gd name="connsiteY44" fmla="*/ 2748280 h 3246120"/>
              <a:gd name="connsiteX45" fmla="*/ 1468120 w 3937000"/>
              <a:gd name="connsiteY45" fmla="*/ 2783840 h 3246120"/>
              <a:gd name="connsiteX46" fmla="*/ 1087120 w 3937000"/>
              <a:gd name="connsiteY46" fmla="*/ 2565400 h 3246120"/>
              <a:gd name="connsiteX47" fmla="*/ 1102360 w 3937000"/>
              <a:gd name="connsiteY47" fmla="*/ 2565400 h 3246120"/>
              <a:gd name="connsiteX48" fmla="*/ 868680 w 3937000"/>
              <a:gd name="connsiteY48" fmla="*/ 2438400 h 3246120"/>
              <a:gd name="connsiteX49" fmla="*/ 863600 w 3937000"/>
              <a:gd name="connsiteY49" fmla="*/ 2463800 h 3246120"/>
              <a:gd name="connsiteX50" fmla="*/ 523240 w 3937000"/>
              <a:gd name="connsiteY50" fmla="*/ 2270760 h 3246120"/>
              <a:gd name="connsiteX51" fmla="*/ 523240 w 3937000"/>
              <a:gd name="connsiteY51" fmla="*/ 2245360 h 3246120"/>
              <a:gd name="connsiteX52" fmla="*/ 391160 w 3937000"/>
              <a:gd name="connsiteY52" fmla="*/ 2179320 h 3246120"/>
              <a:gd name="connsiteX53" fmla="*/ 472440 w 3937000"/>
              <a:gd name="connsiteY53" fmla="*/ 2057400 h 3246120"/>
              <a:gd name="connsiteX54" fmla="*/ 421640 w 3937000"/>
              <a:gd name="connsiteY54" fmla="*/ 2032000 h 3246120"/>
              <a:gd name="connsiteX55" fmla="*/ 523240 w 3937000"/>
              <a:gd name="connsiteY55" fmla="*/ 1884680 h 3246120"/>
              <a:gd name="connsiteX56" fmla="*/ 538480 w 3937000"/>
              <a:gd name="connsiteY56" fmla="*/ 1910080 h 3246120"/>
              <a:gd name="connsiteX57" fmla="*/ 594360 w 3937000"/>
              <a:gd name="connsiteY57" fmla="*/ 1833880 h 3246120"/>
              <a:gd name="connsiteX58" fmla="*/ 741680 w 3937000"/>
              <a:gd name="connsiteY58" fmla="*/ 1706880 h 3246120"/>
              <a:gd name="connsiteX59" fmla="*/ 701040 w 3937000"/>
              <a:gd name="connsiteY59" fmla="*/ 1595120 h 3246120"/>
              <a:gd name="connsiteX60" fmla="*/ 584200 w 3937000"/>
              <a:gd name="connsiteY60" fmla="*/ 1651000 h 3246120"/>
              <a:gd name="connsiteX61" fmla="*/ 472440 w 3937000"/>
              <a:gd name="connsiteY61" fmla="*/ 1661160 h 3246120"/>
              <a:gd name="connsiteX62" fmla="*/ 472440 w 3937000"/>
              <a:gd name="connsiteY62" fmla="*/ 1661160 h 3246120"/>
              <a:gd name="connsiteX63" fmla="*/ 340360 w 3937000"/>
              <a:gd name="connsiteY63" fmla="*/ 1676400 h 3246120"/>
              <a:gd name="connsiteX64" fmla="*/ 330200 w 3937000"/>
              <a:gd name="connsiteY64" fmla="*/ 1651000 h 3246120"/>
              <a:gd name="connsiteX65" fmla="*/ 208280 w 3937000"/>
              <a:gd name="connsiteY65" fmla="*/ 1630680 h 3246120"/>
              <a:gd name="connsiteX66" fmla="*/ 187960 w 3937000"/>
              <a:gd name="connsiteY66" fmla="*/ 1513840 h 3246120"/>
              <a:gd name="connsiteX67" fmla="*/ 172720 w 3937000"/>
              <a:gd name="connsiteY67" fmla="*/ 1498600 h 3246120"/>
              <a:gd name="connsiteX68" fmla="*/ 177800 w 3937000"/>
              <a:gd name="connsiteY68" fmla="*/ 1112520 h 3246120"/>
              <a:gd name="connsiteX69" fmla="*/ 213360 w 3937000"/>
              <a:gd name="connsiteY69" fmla="*/ 1112520 h 3246120"/>
              <a:gd name="connsiteX70" fmla="*/ 228600 w 3937000"/>
              <a:gd name="connsiteY70" fmla="*/ 848360 h 3246120"/>
              <a:gd name="connsiteX71" fmla="*/ 198120 w 3937000"/>
              <a:gd name="connsiteY71" fmla="*/ 822960 h 3246120"/>
              <a:gd name="connsiteX72" fmla="*/ 208280 w 3937000"/>
              <a:gd name="connsiteY72" fmla="*/ 452120 h 3246120"/>
              <a:gd name="connsiteX73" fmla="*/ 228600 w 3937000"/>
              <a:gd name="connsiteY73" fmla="*/ 421640 h 3246120"/>
              <a:gd name="connsiteX74" fmla="*/ 203200 w 3937000"/>
              <a:gd name="connsiteY74" fmla="*/ 350520 h 3246120"/>
              <a:gd name="connsiteX75" fmla="*/ 365760 w 3937000"/>
              <a:gd name="connsiteY75" fmla="*/ 314960 h 3246120"/>
              <a:gd name="connsiteX76" fmla="*/ 381000 w 3937000"/>
              <a:gd name="connsiteY76" fmla="*/ 279400 h 3246120"/>
              <a:gd name="connsiteX77" fmla="*/ 558800 w 3937000"/>
              <a:gd name="connsiteY77" fmla="*/ 269240 h 3246120"/>
              <a:gd name="connsiteX78" fmla="*/ 558800 w 3937000"/>
              <a:gd name="connsiteY78" fmla="*/ 309880 h 3246120"/>
              <a:gd name="connsiteX79" fmla="*/ 670560 w 3937000"/>
              <a:gd name="connsiteY79" fmla="*/ 320040 h 3246120"/>
              <a:gd name="connsiteX80" fmla="*/ 706120 w 3937000"/>
              <a:gd name="connsiteY80" fmla="*/ 330200 h 3246120"/>
              <a:gd name="connsiteX81" fmla="*/ 716280 w 3937000"/>
              <a:gd name="connsiteY81" fmla="*/ 157480 h 3246120"/>
              <a:gd name="connsiteX0" fmla="*/ 716280 w 3937000"/>
              <a:gd name="connsiteY0" fmla="*/ 157480 h 3246120"/>
              <a:gd name="connsiteX1" fmla="*/ 386080 w 3937000"/>
              <a:gd name="connsiteY1" fmla="*/ 76200 h 3246120"/>
              <a:gd name="connsiteX2" fmla="*/ 111760 w 3937000"/>
              <a:gd name="connsiteY2" fmla="*/ 0 h 3246120"/>
              <a:gd name="connsiteX3" fmla="*/ 35560 w 3937000"/>
              <a:gd name="connsiteY3" fmla="*/ 772160 h 3246120"/>
              <a:gd name="connsiteX4" fmla="*/ 0 w 3937000"/>
              <a:gd name="connsiteY4" fmla="*/ 1427480 h 3246120"/>
              <a:gd name="connsiteX5" fmla="*/ 30480 w 3937000"/>
              <a:gd name="connsiteY5" fmla="*/ 1671320 h 3246120"/>
              <a:gd name="connsiteX6" fmla="*/ 127000 w 3937000"/>
              <a:gd name="connsiteY6" fmla="*/ 1930400 h 3246120"/>
              <a:gd name="connsiteX7" fmla="*/ 289560 w 3937000"/>
              <a:gd name="connsiteY7" fmla="*/ 2286000 h 3246120"/>
              <a:gd name="connsiteX8" fmla="*/ 533400 w 3937000"/>
              <a:gd name="connsiteY8" fmla="*/ 2555240 h 3246120"/>
              <a:gd name="connsiteX9" fmla="*/ 660400 w 3937000"/>
              <a:gd name="connsiteY9" fmla="*/ 2656840 h 3246120"/>
              <a:gd name="connsiteX10" fmla="*/ 1112520 w 3937000"/>
              <a:gd name="connsiteY10" fmla="*/ 2895600 h 3246120"/>
              <a:gd name="connsiteX11" fmla="*/ 1290320 w 3937000"/>
              <a:gd name="connsiteY11" fmla="*/ 2946400 h 3246120"/>
              <a:gd name="connsiteX12" fmla="*/ 3144520 w 3937000"/>
              <a:gd name="connsiteY12" fmla="*/ 3164840 h 3246120"/>
              <a:gd name="connsiteX13" fmla="*/ 3937000 w 3937000"/>
              <a:gd name="connsiteY13" fmla="*/ 3246120 h 3246120"/>
              <a:gd name="connsiteX14" fmla="*/ 3937000 w 3937000"/>
              <a:gd name="connsiteY14" fmla="*/ 3093720 h 3246120"/>
              <a:gd name="connsiteX15" fmla="*/ 3769360 w 3937000"/>
              <a:gd name="connsiteY15" fmla="*/ 3108960 h 3246120"/>
              <a:gd name="connsiteX16" fmla="*/ 3769360 w 3937000"/>
              <a:gd name="connsiteY16" fmla="*/ 3108960 h 3246120"/>
              <a:gd name="connsiteX17" fmla="*/ 3357880 w 3937000"/>
              <a:gd name="connsiteY17" fmla="*/ 3078480 h 3246120"/>
              <a:gd name="connsiteX18" fmla="*/ 3368040 w 3937000"/>
              <a:gd name="connsiteY18" fmla="*/ 3042920 h 3246120"/>
              <a:gd name="connsiteX19" fmla="*/ 3246120 w 3937000"/>
              <a:gd name="connsiteY19" fmla="*/ 3032760 h 3246120"/>
              <a:gd name="connsiteX20" fmla="*/ 3210560 w 3937000"/>
              <a:gd name="connsiteY20" fmla="*/ 3053080 h 3246120"/>
              <a:gd name="connsiteX21" fmla="*/ 3042920 w 3937000"/>
              <a:gd name="connsiteY21" fmla="*/ 3042920 h 3246120"/>
              <a:gd name="connsiteX22" fmla="*/ 3042920 w 3937000"/>
              <a:gd name="connsiteY22" fmla="*/ 3007360 h 3246120"/>
              <a:gd name="connsiteX23" fmla="*/ 2768600 w 3937000"/>
              <a:gd name="connsiteY23" fmla="*/ 2976880 h 3246120"/>
              <a:gd name="connsiteX24" fmla="*/ 2768600 w 3937000"/>
              <a:gd name="connsiteY24" fmla="*/ 3002280 h 3246120"/>
              <a:gd name="connsiteX25" fmla="*/ 2722880 w 3937000"/>
              <a:gd name="connsiteY25" fmla="*/ 3002280 h 3246120"/>
              <a:gd name="connsiteX26" fmla="*/ 2580640 w 3937000"/>
              <a:gd name="connsiteY26" fmla="*/ 2971800 h 3246120"/>
              <a:gd name="connsiteX27" fmla="*/ 2550160 w 3937000"/>
              <a:gd name="connsiteY27" fmla="*/ 2941320 h 3246120"/>
              <a:gd name="connsiteX28" fmla="*/ 2443480 w 3937000"/>
              <a:gd name="connsiteY28" fmla="*/ 2931160 h 3246120"/>
              <a:gd name="connsiteX29" fmla="*/ 2433320 w 3937000"/>
              <a:gd name="connsiteY29" fmla="*/ 2951480 h 3246120"/>
              <a:gd name="connsiteX30" fmla="*/ 2026920 w 3937000"/>
              <a:gd name="connsiteY30" fmla="*/ 2900680 h 3246120"/>
              <a:gd name="connsiteX31" fmla="*/ 2026920 w 3937000"/>
              <a:gd name="connsiteY31" fmla="*/ 2895600 h 3246120"/>
              <a:gd name="connsiteX32" fmla="*/ 1905000 w 3937000"/>
              <a:gd name="connsiteY32" fmla="*/ 2854960 h 3246120"/>
              <a:gd name="connsiteX33" fmla="*/ 1920240 w 3937000"/>
              <a:gd name="connsiteY33" fmla="*/ 2743200 h 3246120"/>
              <a:gd name="connsiteX34" fmla="*/ 1884680 w 3937000"/>
              <a:gd name="connsiteY34" fmla="*/ 2733040 h 3246120"/>
              <a:gd name="connsiteX35" fmla="*/ 1894840 w 3937000"/>
              <a:gd name="connsiteY35" fmla="*/ 2585720 h 3246120"/>
              <a:gd name="connsiteX36" fmla="*/ 1955800 w 3937000"/>
              <a:gd name="connsiteY36" fmla="*/ 2580640 h 3246120"/>
              <a:gd name="connsiteX37" fmla="*/ 1960880 w 3937000"/>
              <a:gd name="connsiteY37" fmla="*/ 2473960 h 3246120"/>
              <a:gd name="connsiteX38" fmla="*/ 1752600 w 3937000"/>
              <a:gd name="connsiteY38" fmla="*/ 2438400 h 3246120"/>
              <a:gd name="connsiteX39" fmla="*/ 1722120 w 3937000"/>
              <a:gd name="connsiteY39" fmla="*/ 2570480 h 3246120"/>
              <a:gd name="connsiteX40" fmla="*/ 1762760 w 3937000"/>
              <a:gd name="connsiteY40" fmla="*/ 2565400 h 3246120"/>
              <a:gd name="connsiteX41" fmla="*/ 1656080 w 3937000"/>
              <a:gd name="connsiteY41" fmla="*/ 2717800 h 3246120"/>
              <a:gd name="connsiteX42" fmla="*/ 1656080 w 3937000"/>
              <a:gd name="connsiteY42" fmla="*/ 2687320 h 3246120"/>
              <a:gd name="connsiteX43" fmla="*/ 1574800 w 3937000"/>
              <a:gd name="connsiteY43" fmla="*/ 2819400 h 3246120"/>
              <a:gd name="connsiteX44" fmla="*/ 1463040 w 3937000"/>
              <a:gd name="connsiteY44" fmla="*/ 2748280 h 3246120"/>
              <a:gd name="connsiteX45" fmla="*/ 1468120 w 3937000"/>
              <a:gd name="connsiteY45" fmla="*/ 2783840 h 3246120"/>
              <a:gd name="connsiteX46" fmla="*/ 1087120 w 3937000"/>
              <a:gd name="connsiteY46" fmla="*/ 2565400 h 3246120"/>
              <a:gd name="connsiteX47" fmla="*/ 1102360 w 3937000"/>
              <a:gd name="connsiteY47" fmla="*/ 2565400 h 3246120"/>
              <a:gd name="connsiteX48" fmla="*/ 868680 w 3937000"/>
              <a:gd name="connsiteY48" fmla="*/ 2438400 h 3246120"/>
              <a:gd name="connsiteX49" fmla="*/ 863600 w 3937000"/>
              <a:gd name="connsiteY49" fmla="*/ 2463800 h 3246120"/>
              <a:gd name="connsiteX50" fmla="*/ 523240 w 3937000"/>
              <a:gd name="connsiteY50" fmla="*/ 2270760 h 3246120"/>
              <a:gd name="connsiteX51" fmla="*/ 523240 w 3937000"/>
              <a:gd name="connsiteY51" fmla="*/ 2245360 h 3246120"/>
              <a:gd name="connsiteX52" fmla="*/ 391160 w 3937000"/>
              <a:gd name="connsiteY52" fmla="*/ 2179320 h 3246120"/>
              <a:gd name="connsiteX53" fmla="*/ 472440 w 3937000"/>
              <a:gd name="connsiteY53" fmla="*/ 2057400 h 3246120"/>
              <a:gd name="connsiteX54" fmla="*/ 421640 w 3937000"/>
              <a:gd name="connsiteY54" fmla="*/ 2032000 h 3246120"/>
              <a:gd name="connsiteX55" fmla="*/ 523240 w 3937000"/>
              <a:gd name="connsiteY55" fmla="*/ 1884680 h 3246120"/>
              <a:gd name="connsiteX56" fmla="*/ 538480 w 3937000"/>
              <a:gd name="connsiteY56" fmla="*/ 1910080 h 3246120"/>
              <a:gd name="connsiteX57" fmla="*/ 594360 w 3937000"/>
              <a:gd name="connsiteY57" fmla="*/ 1833880 h 3246120"/>
              <a:gd name="connsiteX58" fmla="*/ 741680 w 3937000"/>
              <a:gd name="connsiteY58" fmla="*/ 1706880 h 3246120"/>
              <a:gd name="connsiteX59" fmla="*/ 701040 w 3937000"/>
              <a:gd name="connsiteY59" fmla="*/ 1595120 h 3246120"/>
              <a:gd name="connsiteX60" fmla="*/ 584200 w 3937000"/>
              <a:gd name="connsiteY60" fmla="*/ 1651000 h 3246120"/>
              <a:gd name="connsiteX61" fmla="*/ 472440 w 3937000"/>
              <a:gd name="connsiteY61" fmla="*/ 1661160 h 3246120"/>
              <a:gd name="connsiteX62" fmla="*/ 472440 w 3937000"/>
              <a:gd name="connsiteY62" fmla="*/ 1661160 h 3246120"/>
              <a:gd name="connsiteX63" fmla="*/ 340360 w 3937000"/>
              <a:gd name="connsiteY63" fmla="*/ 1676400 h 3246120"/>
              <a:gd name="connsiteX64" fmla="*/ 330200 w 3937000"/>
              <a:gd name="connsiteY64" fmla="*/ 1651000 h 3246120"/>
              <a:gd name="connsiteX65" fmla="*/ 208280 w 3937000"/>
              <a:gd name="connsiteY65" fmla="*/ 1630680 h 3246120"/>
              <a:gd name="connsiteX66" fmla="*/ 187960 w 3937000"/>
              <a:gd name="connsiteY66" fmla="*/ 1513840 h 3246120"/>
              <a:gd name="connsiteX67" fmla="*/ 172720 w 3937000"/>
              <a:gd name="connsiteY67" fmla="*/ 1498600 h 3246120"/>
              <a:gd name="connsiteX68" fmla="*/ 177800 w 3937000"/>
              <a:gd name="connsiteY68" fmla="*/ 1112520 h 3246120"/>
              <a:gd name="connsiteX69" fmla="*/ 213360 w 3937000"/>
              <a:gd name="connsiteY69" fmla="*/ 1112520 h 3246120"/>
              <a:gd name="connsiteX70" fmla="*/ 228600 w 3937000"/>
              <a:gd name="connsiteY70" fmla="*/ 848360 h 3246120"/>
              <a:gd name="connsiteX71" fmla="*/ 198120 w 3937000"/>
              <a:gd name="connsiteY71" fmla="*/ 822960 h 3246120"/>
              <a:gd name="connsiteX72" fmla="*/ 208280 w 3937000"/>
              <a:gd name="connsiteY72" fmla="*/ 452120 h 3246120"/>
              <a:gd name="connsiteX73" fmla="*/ 228600 w 3937000"/>
              <a:gd name="connsiteY73" fmla="*/ 421640 h 3246120"/>
              <a:gd name="connsiteX74" fmla="*/ 203200 w 3937000"/>
              <a:gd name="connsiteY74" fmla="*/ 350520 h 3246120"/>
              <a:gd name="connsiteX75" fmla="*/ 365760 w 3937000"/>
              <a:gd name="connsiteY75" fmla="*/ 314960 h 3246120"/>
              <a:gd name="connsiteX76" fmla="*/ 381000 w 3937000"/>
              <a:gd name="connsiteY76" fmla="*/ 279400 h 3246120"/>
              <a:gd name="connsiteX77" fmla="*/ 558800 w 3937000"/>
              <a:gd name="connsiteY77" fmla="*/ 269240 h 3246120"/>
              <a:gd name="connsiteX78" fmla="*/ 558800 w 3937000"/>
              <a:gd name="connsiteY78" fmla="*/ 309880 h 3246120"/>
              <a:gd name="connsiteX79" fmla="*/ 670560 w 3937000"/>
              <a:gd name="connsiteY79" fmla="*/ 320040 h 3246120"/>
              <a:gd name="connsiteX80" fmla="*/ 706120 w 3937000"/>
              <a:gd name="connsiteY80" fmla="*/ 330200 h 3246120"/>
              <a:gd name="connsiteX81" fmla="*/ 716280 w 3937000"/>
              <a:gd name="connsiteY81" fmla="*/ 157480 h 3246120"/>
              <a:gd name="connsiteX0" fmla="*/ 716280 w 3937000"/>
              <a:gd name="connsiteY0" fmla="*/ 157480 h 3246120"/>
              <a:gd name="connsiteX1" fmla="*/ 386080 w 3937000"/>
              <a:gd name="connsiteY1" fmla="*/ 76200 h 3246120"/>
              <a:gd name="connsiteX2" fmla="*/ 111760 w 3937000"/>
              <a:gd name="connsiteY2" fmla="*/ 0 h 3246120"/>
              <a:gd name="connsiteX3" fmla="*/ 35560 w 3937000"/>
              <a:gd name="connsiteY3" fmla="*/ 772160 h 3246120"/>
              <a:gd name="connsiteX4" fmla="*/ 0 w 3937000"/>
              <a:gd name="connsiteY4" fmla="*/ 1427480 h 3246120"/>
              <a:gd name="connsiteX5" fmla="*/ 30480 w 3937000"/>
              <a:gd name="connsiteY5" fmla="*/ 1671320 h 3246120"/>
              <a:gd name="connsiteX6" fmla="*/ 127000 w 3937000"/>
              <a:gd name="connsiteY6" fmla="*/ 1930400 h 3246120"/>
              <a:gd name="connsiteX7" fmla="*/ 289560 w 3937000"/>
              <a:gd name="connsiteY7" fmla="*/ 2286000 h 3246120"/>
              <a:gd name="connsiteX8" fmla="*/ 533400 w 3937000"/>
              <a:gd name="connsiteY8" fmla="*/ 2555240 h 3246120"/>
              <a:gd name="connsiteX9" fmla="*/ 660400 w 3937000"/>
              <a:gd name="connsiteY9" fmla="*/ 2656840 h 3246120"/>
              <a:gd name="connsiteX10" fmla="*/ 1112520 w 3937000"/>
              <a:gd name="connsiteY10" fmla="*/ 2895600 h 3246120"/>
              <a:gd name="connsiteX11" fmla="*/ 1290320 w 3937000"/>
              <a:gd name="connsiteY11" fmla="*/ 2946400 h 3246120"/>
              <a:gd name="connsiteX12" fmla="*/ 3144520 w 3937000"/>
              <a:gd name="connsiteY12" fmla="*/ 3164840 h 3246120"/>
              <a:gd name="connsiteX13" fmla="*/ 3937000 w 3937000"/>
              <a:gd name="connsiteY13" fmla="*/ 3246120 h 3246120"/>
              <a:gd name="connsiteX14" fmla="*/ 3937000 w 3937000"/>
              <a:gd name="connsiteY14" fmla="*/ 3093720 h 3246120"/>
              <a:gd name="connsiteX15" fmla="*/ 3769360 w 3937000"/>
              <a:gd name="connsiteY15" fmla="*/ 3108960 h 3246120"/>
              <a:gd name="connsiteX16" fmla="*/ 3769360 w 3937000"/>
              <a:gd name="connsiteY16" fmla="*/ 3108960 h 3246120"/>
              <a:gd name="connsiteX17" fmla="*/ 3357880 w 3937000"/>
              <a:gd name="connsiteY17" fmla="*/ 3078480 h 3246120"/>
              <a:gd name="connsiteX18" fmla="*/ 3368040 w 3937000"/>
              <a:gd name="connsiteY18" fmla="*/ 3042920 h 3246120"/>
              <a:gd name="connsiteX19" fmla="*/ 3246120 w 3937000"/>
              <a:gd name="connsiteY19" fmla="*/ 3032760 h 3246120"/>
              <a:gd name="connsiteX20" fmla="*/ 3210560 w 3937000"/>
              <a:gd name="connsiteY20" fmla="*/ 3053080 h 3246120"/>
              <a:gd name="connsiteX21" fmla="*/ 3042920 w 3937000"/>
              <a:gd name="connsiteY21" fmla="*/ 3042920 h 3246120"/>
              <a:gd name="connsiteX22" fmla="*/ 3042920 w 3937000"/>
              <a:gd name="connsiteY22" fmla="*/ 3007360 h 3246120"/>
              <a:gd name="connsiteX23" fmla="*/ 2768600 w 3937000"/>
              <a:gd name="connsiteY23" fmla="*/ 2976880 h 3246120"/>
              <a:gd name="connsiteX24" fmla="*/ 2768600 w 3937000"/>
              <a:gd name="connsiteY24" fmla="*/ 3002280 h 3246120"/>
              <a:gd name="connsiteX25" fmla="*/ 2722880 w 3937000"/>
              <a:gd name="connsiteY25" fmla="*/ 3002280 h 3246120"/>
              <a:gd name="connsiteX26" fmla="*/ 2580640 w 3937000"/>
              <a:gd name="connsiteY26" fmla="*/ 2971800 h 3246120"/>
              <a:gd name="connsiteX27" fmla="*/ 2550160 w 3937000"/>
              <a:gd name="connsiteY27" fmla="*/ 2941320 h 3246120"/>
              <a:gd name="connsiteX28" fmla="*/ 2443480 w 3937000"/>
              <a:gd name="connsiteY28" fmla="*/ 2931160 h 3246120"/>
              <a:gd name="connsiteX29" fmla="*/ 2433320 w 3937000"/>
              <a:gd name="connsiteY29" fmla="*/ 2951480 h 3246120"/>
              <a:gd name="connsiteX30" fmla="*/ 2026920 w 3937000"/>
              <a:gd name="connsiteY30" fmla="*/ 2900680 h 3246120"/>
              <a:gd name="connsiteX31" fmla="*/ 2026920 w 3937000"/>
              <a:gd name="connsiteY31" fmla="*/ 2895600 h 3246120"/>
              <a:gd name="connsiteX32" fmla="*/ 1905000 w 3937000"/>
              <a:gd name="connsiteY32" fmla="*/ 2854960 h 3246120"/>
              <a:gd name="connsiteX33" fmla="*/ 1920240 w 3937000"/>
              <a:gd name="connsiteY33" fmla="*/ 2743200 h 3246120"/>
              <a:gd name="connsiteX34" fmla="*/ 1884680 w 3937000"/>
              <a:gd name="connsiteY34" fmla="*/ 2733040 h 3246120"/>
              <a:gd name="connsiteX35" fmla="*/ 1894840 w 3937000"/>
              <a:gd name="connsiteY35" fmla="*/ 2585720 h 3246120"/>
              <a:gd name="connsiteX36" fmla="*/ 1955800 w 3937000"/>
              <a:gd name="connsiteY36" fmla="*/ 2580640 h 3246120"/>
              <a:gd name="connsiteX37" fmla="*/ 1960880 w 3937000"/>
              <a:gd name="connsiteY37" fmla="*/ 2473960 h 3246120"/>
              <a:gd name="connsiteX38" fmla="*/ 1752600 w 3937000"/>
              <a:gd name="connsiteY38" fmla="*/ 2438400 h 3246120"/>
              <a:gd name="connsiteX39" fmla="*/ 1722120 w 3937000"/>
              <a:gd name="connsiteY39" fmla="*/ 2570480 h 3246120"/>
              <a:gd name="connsiteX40" fmla="*/ 1762760 w 3937000"/>
              <a:gd name="connsiteY40" fmla="*/ 2565400 h 3246120"/>
              <a:gd name="connsiteX41" fmla="*/ 1656080 w 3937000"/>
              <a:gd name="connsiteY41" fmla="*/ 2717800 h 3246120"/>
              <a:gd name="connsiteX42" fmla="*/ 1656080 w 3937000"/>
              <a:gd name="connsiteY42" fmla="*/ 2687320 h 3246120"/>
              <a:gd name="connsiteX43" fmla="*/ 1574800 w 3937000"/>
              <a:gd name="connsiteY43" fmla="*/ 2819400 h 3246120"/>
              <a:gd name="connsiteX44" fmla="*/ 1463040 w 3937000"/>
              <a:gd name="connsiteY44" fmla="*/ 2748280 h 3246120"/>
              <a:gd name="connsiteX45" fmla="*/ 1468120 w 3937000"/>
              <a:gd name="connsiteY45" fmla="*/ 2783840 h 3246120"/>
              <a:gd name="connsiteX46" fmla="*/ 1087120 w 3937000"/>
              <a:gd name="connsiteY46" fmla="*/ 2565400 h 3246120"/>
              <a:gd name="connsiteX47" fmla="*/ 1102360 w 3937000"/>
              <a:gd name="connsiteY47" fmla="*/ 2565400 h 3246120"/>
              <a:gd name="connsiteX48" fmla="*/ 868680 w 3937000"/>
              <a:gd name="connsiteY48" fmla="*/ 2438400 h 3246120"/>
              <a:gd name="connsiteX49" fmla="*/ 863600 w 3937000"/>
              <a:gd name="connsiteY49" fmla="*/ 2463800 h 3246120"/>
              <a:gd name="connsiteX50" fmla="*/ 523240 w 3937000"/>
              <a:gd name="connsiteY50" fmla="*/ 2270760 h 3246120"/>
              <a:gd name="connsiteX51" fmla="*/ 523240 w 3937000"/>
              <a:gd name="connsiteY51" fmla="*/ 2245360 h 3246120"/>
              <a:gd name="connsiteX52" fmla="*/ 391160 w 3937000"/>
              <a:gd name="connsiteY52" fmla="*/ 2179320 h 3246120"/>
              <a:gd name="connsiteX53" fmla="*/ 472440 w 3937000"/>
              <a:gd name="connsiteY53" fmla="*/ 2057400 h 3246120"/>
              <a:gd name="connsiteX54" fmla="*/ 421640 w 3937000"/>
              <a:gd name="connsiteY54" fmla="*/ 2032000 h 3246120"/>
              <a:gd name="connsiteX55" fmla="*/ 523240 w 3937000"/>
              <a:gd name="connsiteY55" fmla="*/ 1884680 h 3246120"/>
              <a:gd name="connsiteX56" fmla="*/ 538480 w 3937000"/>
              <a:gd name="connsiteY56" fmla="*/ 1910080 h 3246120"/>
              <a:gd name="connsiteX57" fmla="*/ 594360 w 3937000"/>
              <a:gd name="connsiteY57" fmla="*/ 1833880 h 3246120"/>
              <a:gd name="connsiteX58" fmla="*/ 741680 w 3937000"/>
              <a:gd name="connsiteY58" fmla="*/ 1706880 h 3246120"/>
              <a:gd name="connsiteX59" fmla="*/ 701040 w 3937000"/>
              <a:gd name="connsiteY59" fmla="*/ 1595120 h 3246120"/>
              <a:gd name="connsiteX60" fmla="*/ 584200 w 3937000"/>
              <a:gd name="connsiteY60" fmla="*/ 1651000 h 3246120"/>
              <a:gd name="connsiteX61" fmla="*/ 472440 w 3937000"/>
              <a:gd name="connsiteY61" fmla="*/ 1661160 h 3246120"/>
              <a:gd name="connsiteX62" fmla="*/ 472440 w 3937000"/>
              <a:gd name="connsiteY62" fmla="*/ 1661160 h 3246120"/>
              <a:gd name="connsiteX63" fmla="*/ 340360 w 3937000"/>
              <a:gd name="connsiteY63" fmla="*/ 1676400 h 3246120"/>
              <a:gd name="connsiteX64" fmla="*/ 330200 w 3937000"/>
              <a:gd name="connsiteY64" fmla="*/ 1651000 h 3246120"/>
              <a:gd name="connsiteX65" fmla="*/ 208280 w 3937000"/>
              <a:gd name="connsiteY65" fmla="*/ 1630680 h 3246120"/>
              <a:gd name="connsiteX66" fmla="*/ 187960 w 3937000"/>
              <a:gd name="connsiteY66" fmla="*/ 1513840 h 3246120"/>
              <a:gd name="connsiteX67" fmla="*/ 172720 w 3937000"/>
              <a:gd name="connsiteY67" fmla="*/ 1498600 h 3246120"/>
              <a:gd name="connsiteX68" fmla="*/ 177800 w 3937000"/>
              <a:gd name="connsiteY68" fmla="*/ 1112520 h 3246120"/>
              <a:gd name="connsiteX69" fmla="*/ 213360 w 3937000"/>
              <a:gd name="connsiteY69" fmla="*/ 1112520 h 3246120"/>
              <a:gd name="connsiteX70" fmla="*/ 228600 w 3937000"/>
              <a:gd name="connsiteY70" fmla="*/ 848360 h 3246120"/>
              <a:gd name="connsiteX71" fmla="*/ 198120 w 3937000"/>
              <a:gd name="connsiteY71" fmla="*/ 822960 h 3246120"/>
              <a:gd name="connsiteX72" fmla="*/ 208280 w 3937000"/>
              <a:gd name="connsiteY72" fmla="*/ 452120 h 3246120"/>
              <a:gd name="connsiteX73" fmla="*/ 228600 w 3937000"/>
              <a:gd name="connsiteY73" fmla="*/ 421640 h 3246120"/>
              <a:gd name="connsiteX74" fmla="*/ 203200 w 3937000"/>
              <a:gd name="connsiteY74" fmla="*/ 350520 h 3246120"/>
              <a:gd name="connsiteX75" fmla="*/ 365760 w 3937000"/>
              <a:gd name="connsiteY75" fmla="*/ 314960 h 3246120"/>
              <a:gd name="connsiteX76" fmla="*/ 381000 w 3937000"/>
              <a:gd name="connsiteY76" fmla="*/ 279400 h 3246120"/>
              <a:gd name="connsiteX77" fmla="*/ 558800 w 3937000"/>
              <a:gd name="connsiteY77" fmla="*/ 269240 h 3246120"/>
              <a:gd name="connsiteX78" fmla="*/ 558800 w 3937000"/>
              <a:gd name="connsiteY78" fmla="*/ 309880 h 3246120"/>
              <a:gd name="connsiteX79" fmla="*/ 670560 w 3937000"/>
              <a:gd name="connsiteY79" fmla="*/ 320040 h 3246120"/>
              <a:gd name="connsiteX80" fmla="*/ 706120 w 3937000"/>
              <a:gd name="connsiteY80" fmla="*/ 330200 h 3246120"/>
              <a:gd name="connsiteX81" fmla="*/ 716280 w 3937000"/>
              <a:gd name="connsiteY81" fmla="*/ 157480 h 3246120"/>
              <a:gd name="connsiteX0" fmla="*/ 716280 w 3937000"/>
              <a:gd name="connsiteY0" fmla="*/ 157480 h 3246120"/>
              <a:gd name="connsiteX1" fmla="*/ 386080 w 3937000"/>
              <a:gd name="connsiteY1" fmla="*/ 76200 h 3246120"/>
              <a:gd name="connsiteX2" fmla="*/ 111760 w 3937000"/>
              <a:gd name="connsiteY2" fmla="*/ 0 h 3246120"/>
              <a:gd name="connsiteX3" fmla="*/ 35560 w 3937000"/>
              <a:gd name="connsiteY3" fmla="*/ 772160 h 3246120"/>
              <a:gd name="connsiteX4" fmla="*/ 0 w 3937000"/>
              <a:gd name="connsiteY4" fmla="*/ 1427480 h 3246120"/>
              <a:gd name="connsiteX5" fmla="*/ 30480 w 3937000"/>
              <a:gd name="connsiteY5" fmla="*/ 1671320 h 3246120"/>
              <a:gd name="connsiteX6" fmla="*/ 127000 w 3937000"/>
              <a:gd name="connsiteY6" fmla="*/ 1930400 h 3246120"/>
              <a:gd name="connsiteX7" fmla="*/ 289560 w 3937000"/>
              <a:gd name="connsiteY7" fmla="*/ 2286000 h 3246120"/>
              <a:gd name="connsiteX8" fmla="*/ 533400 w 3937000"/>
              <a:gd name="connsiteY8" fmla="*/ 2555240 h 3246120"/>
              <a:gd name="connsiteX9" fmla="*/ 660400 w 3937000"/>
              <a:gd name="connsiteY9" fmla="*/ 2656840 h 3246120"/>
              <a:gd name="connsiteX10" fmla="*/ 1112520 w 3937000"/>
              <a:gd name="connsiteY10" fmla="*/ 2895600 h 3246120"/>
              <a:gd name="connsiteX11" fmla="*/ 1290320 w 3937000"/>
              <a:gd name="connsiteY11" fmla="*/ 2946400 h 3246120"/>
              <a:gd name="connsiteX12" fmla="*/ 3144520 w 3937000"/>
              <a:gd name="connsiteY12" fmla="*/ 3164840 h 3246120"/>
              <a:gd name="connsiteX13" fmla="*/ 3937000 w 3937000"/>
              <a:gd name="connsiteY13" fmla="*/ 3246120 h 3246120"/>
              <a:gd name="connsiteX14" fmla="*/ 3937000 w 3937000"/>
              <a:gd name="connsiteY14" fmla="*/ 3093720 h 3246120"/>
              <a:gd name="connsiteX15" fmla="*/ 3769360 w 3937000"/>
              <a:gd name="connsiteY15" fmla="*/ 3108960 h 3246120"/>
              <a:gd name="connsiteX16" fmla="*/ 3769360 w 3937000"/>
              <a:gd name="connsiteY16" fmla="*/ 3108960 h 3246120"/>
              <a:gd name="connsiteX17" fmla="*/ 3357880 w 3937000"/>
              <a:gd name="connsiteY17" fmla="*/ 3078480 h 3246120"/>
              <a:gd name="connsiteX18" fmla="*/ 3368040 w 3937000"/>
              <a:gd name="connsiteY18" fmla="*/ 3042920 h 3246120"/>
              <a:gd name="connsiteX19" fmla="*/ 3246120 w 3937000"/>
              <a:gd name="connsiteY19" fmla="*/ 3032760 h 3246120"/>
              <a:gd name="connsiteX20" fmla="*/ 3210560 w 3937000"/>
              <a:gd name="connsiteY20" fmla="*/ 3053080 h 3246120"/>
              <a:gd name="connsiteX21" fmla="*/ 3042920 w 3937000"/>
              <a:gd name="connsiteY21" fmla="*/ 3042920 h 3246120"/>
              <a:gd name="connsiteX22" fmla="*/ 3042920 w 3937000"/>
              <a:gd name="connsiteY22" fmla="*/ 3007360 h 3246120"/>
              <a:gd name="connsiteX23" fmla="*/ 2768600 w 3937000"/>
              <a:gd name="connsiteY23" fmla="*/ 2976880 h 3246120"/>
              <a:gd name="connsiteX24" fmla="*/ 2768600 w 3937000"/>
              <a:gd name="connsiteY24" fmla="*/ 3002280 h 3246120"/>
              <a:gd name="connsiteX25" fmla="*/ 2722880 w 3937000"/>
              <a:gd name="connsiteY25" fmla="*/ 3002280 h 3246120"/>
              <a:gd name="connsiteX26" fmla="*/ 2580640 w 3937000"/>
              <a:gd name="connsiteY26" fmla="*/ 2971800 h 3246120"/>
              <a:gd name="connsiteX27" fmla="*/ 2550160 w 3937000"/>
              <a:gd name="connsiteY27" fmla="*/ 2941320 h 3246120"/>
              <a:gd name="connsiteX28" fmla="*/ 2443480 w 3937000"/>
              <a:gd name="connsiteY28" fmla="*/ 2931160 h 3246120"/>
              <a:gd name="connsiteX29" fmla="*/ 2433320 w 3937000"/>
              <a:gd name="connsiteY29" fmla="*/ 2951480 h 3246120"/>
              <a:gd name="connsiteX30" fmla="*/ 2026920 w 3937000"/>
              <a:gd name="connsiteY30" fmla="*/ 2900680 h 3246120"/>
              <a:gd name="connsiteX31" fmla="*/ 2026920 w 3937000"/>
              <a:gd name="connsiteY31" fmla="*/ 2895600 h 3246120"/>
              <a:gd name="connsiteX32" fmla="*/ 1905000 w 3937000"/>
              <a:gd name="connsiteY32" fmla="*/ 2854960 h 3246120"/>
              <a:gd name="connsiteX33" fmla="*/ 1920240 w 3937000"/>
              <a:gd name="connsiteY33" fmla="*/ 2743200 h 3246120"/>
              <a:gd name="connsiteX34" fmla="*/ 1884680 w 3937000"/>
              <a:gd name="connsiteY34" fmla="*/ 2733040 h 3246120"/>
              <a:gd name="connsiteX35" fmla="*/ 1894840 w 3937000"/>
              <a:gd name="connsiteY35" fmla="*/ 2585720 h 3246120"/>
              <a:gd name="connsiteX36" fmla="*/ 1955800 w 3937000"/>
              <a:gd name="connsiteY36" fmla="*/ 2580640 h 3246120"/>
              <a:gd name="connsiteX37" fmla="*/ 1960880 w 3937000"/>
              <a:gd name="connsiteY37" fmla="*/ 2473960 h 3246120"/>
              <a:gd name="connsiteX38" fmla="*/ 1752600 w 3937000"/>
              <a:gd name="connsiteY38" fmla="*/ 2438400 h 3246120"/>
              <a:gd name="connsiteX39" fmla="*/ 1722120 w 3937000"/>
              <a:gd name="connsiteY39" fmla="*/ 2570480 h 3246120"/>
              <a:gd name="connsiteX40" fmla="*/ 1762760 w 3937000"/>
              <a:gd name="connsiteY40" fmla="*/ 2565400 h 3246120"/>
              <a:gd name="connsiteX41" fmla="*/ 1656080 w 3937000"/>
              <a:gd name="connsiteY41" fmla="*/ 2717800 h 3246120"/>
              <a:gd name="connsiteX42" fmla="*/ 1656080 w 3937000"/>
              <a:gd name="connsiteY42" fmla="*/ 2687320 h 3246120"/>
              <a:gd name="connsiteX43" fmla="*/ 1574800 w 3937000"/>
              <a:gd name="connsiteY43" fmla="*/ 2819400 h 3246120"/>
              <a:gd name="connsiteX44" fmla="*/ 1463040 w 3937000"/>
              <a:gd name="connsiteY44" fmla="*/ 2748280 h 3246120"/>
              <a:gd name="connsiteX45" fmla="*/ 1468120 w 3937000"/>
              <a:gd name="connsiteY45" fmla="*/ 2783840 h 3246120"/>
              <a:gd name="connsiteX46" fmla="*/ 1087120 w 3937000"/>
              <a:gd name="connsiteY46" fmla="*/ 2565400 h 3246120"/>
              <a:gd name="connsiteX47" fmla="*/ 1102360 w 3937000"/>
              <a:gd name="connsiteY47" fmla="*/ 2565400 h 3246120"/>
              <a:gd name="connsiteX48" fmla="*/ 868680 w 3937000"/>
              <a:gd name="connsiteY48" fmla="*/ 2438400 h 3246120"/>
              <a:gd name="connsiteX49" fmla="*/ 863600 w 3937000"/>
              <a:gd name="connsiteY49" fmla="*/ 2463800 h 3246120"/>
              <a:gd name="connsiteX50" fmla="*/ 523240 w 3937000"/>
              <a:gd name="connsiteY50" fmla="*/ 2270760 h 3246120"/>
              <a:gd name="connsiteX51" fmla="*/ 523240 w 3937000"/>
              <a:gd name="connsiteY51" fmla="*/ 2245360 h 3246120"/>
              <a:gd name="connsiteX52" fmla="*/ 391160 w 3937000"/>
              <a:gd name="connsiteY52" fmla="*/ 2179320 h 3246120"/>
              <a:gd name="connsiteX53" fmla="*/ 472440 w 3937000"/>
              <a:gd name="connsiteY53" fmla="*/ 2057400 h 3246120"/>
              <a:gd name="connsiteX54" fmla="*/ 421640 w 3937000"/>
              <a:gd name="connsiteY54" fmla="*/ 2032000 h 3246120"/>
              <a:gd name="connsiteX55" fmla="*/ 523240 w 3937000"/>
              <a:gd name="connsiteY55" fmla="*/ 1884680 h 3246120"/>
              <a:gd name="connsiteX56" fmla="*/ 538480 w 3937000"/>
              <a:gd name="connsiteY56" fmla="*/ 1910080 h 3246120"/>
              <a:gd name="connsiteX57" fmla="*/ 594360 w 3937000"/>
              <a:gd name="connsiteY57" fmla="*/ 1833880 h 3246120"/>
              <a:gd name="connsiteX58" fmla="*/ 741680 w 3937000"/>
              <a:gd name="connsiteY58" fmla="*/ 1706880 h 3246120"/>
              <a:gd name="connsiteX59" fmla="*/ 701040 w 3937000"/>
              <a:gd name="connsiteY59" fmla="*/ 1595120 h 3246120"/>
              <a:gd name="connsiteX60" fmla="*/ 584200 w 3937000"/>
              <a:gd name="connsiteY60" fmla="*/ 1651000 h 3246120"/>
              <a:gd name="connsiteX61" fmla="*/ 472440 w 3937000"/>
              <a:gd name="connsiteY61" fmla="*/ 1661160 h 3246120"/>
              <a:gd name="connsiteX62" fmla="*/ 472440 w 3937000"/>
              <a:gd name="connsiteY62" fmla="*/ 1661160 h 3246120"/>
              <a:gd name="connsiteX63" fmla="*/ 340360 w 3937000"/>
              <a:gd name="connsiteY63" fmla="*/ 1676400 h 3246120"/>
              <a:gd name="connsiteX64" fmla="*/ 330200 w 3937000"/>
              <a:gd name="connsiteY64" fmla="*/ 1651000 h 3246120"/>
              <a:gd name="connsiteX65" fmla="*/ 208280 w 3937000"/>
              <a:gd name="connsiteY65" fmla="*/ 1630680 h 3246120"/>
              <a:gd name="connsiteX66" fmla="*/ 187960 w 3937000"/>
              <a:gd name="connsiteY66" fmla="*/ 1513840 h 3246120"/>
              <a:gd name="connsiteX67" fmla="*/ 172720 w 3937000"/>
              <a:gd name="connsiteY67" fmla="*/ 1498600 h 3246120"/>
              <a:gd name="connsiteX68" fmla="*/ 177800 w 3937000"/>
              <a:gd name="connsiteY68" fmla="*/ 1112520 h 3246120"/>
              <a:gd name="connsiteX69" fmla="*/ 213360 w 3937000"/>
              <a:gd name="connsiteY69" fmla="*/ 1112520 h 3246120"/>
              <a:gd name="connsiteX70" fmla="*/ 228600 w 3937000"/>
              <a:gd name="connsiteY70" fmla="*/ 848360 h 3246120"/>
              <a:gd name="connsiteX71" fmla="*/ 198120 w 3937000"/>
              <a:gd name="connsiteY71" fmla="*/ 822960 h 3246120"/>
              <a:gd name="connsiteX72" fmla="*/ 208280 w 3937000"/>
              <a:gd name="connsiteY72" fmla="*/ 452120 h 3246120"/>
              <a:gd name="connsiteX73" fmla="*/ 228600 w 3937000"/>
              <a:gd name="connsiteY73" fmla="*/ 421640 h 3246120"/>
              <a:gd name="connsiteX74" fmla="*/ 251460 w 3937000"/>
              <a:gd name="connsiteY74" fmla="*/ 320040 h 3246120"/>
              <a:gd name="connsiteX75" fmla="*/ 365760 w 3937000"/>
              <a:gd name="connsiteY75" fmla="*/ 314960 h 3246120"/>
              <a:gd name="connsiteX76" fmla="*/ 381000 w 3937000"/>
              <a:gd name="connsiteY76" fmla="*/ 279400 h 3246120"/>
              <a:gd name="connsiteX77" fmla="*/ 558800 w 3937000"/>
              <a:gd name="connsiteY77" fmla="*/ 269240 h 3246120"/>
              <a:gd name="connsiteX78" fmla="*/ 558800 w 3937000"/>
              <a:gd name="connsiteY78" fmla="*/ 309880 h 3246120"/>
              <a:gd name="connsiteX79" fmla="*/ 670560 w 3937000"/>
              <a:gd name="connsiteY79" fmla="*/ 320040 h 3246120"/>
              <a:gd name="connsiteX80" fmla="*/ 706120 w 3937000"/>
              <a:gd name="connsiteY80" fmla="*/ 330200 h 3246120"/>
              <a:gd name="connsiteX81" fmla="*/ 716280 w 3937000"/>
              <a:gd name="connsiteY81" fmla="*/ 157480 h 3246120"/>
              <a:gd name="connsiteX0" fmla="*/ 716280 w 3937000"/>
              <a:gd name="connsiteY0" fmla="*/ 157480 h 3246120"/>
              <a:gd name="connsiteX1" fmla="*/ 386080 w 3937000"/>
              <a:gd name="connsiteY1" fmla="*/ 76200 h 3246120"/>
              <a:gd name="connsiteX2" fmla="*/ 111760 w 3937000"/>
              <a:gd name="connsiteY2" fmla="*/ 0 h 3246120"/>
              <a:gd name="connsiteX3" fmla="*/ 35560 w 3937000"/>
              <a:gd name="connsiteY3" fmla="*/ 772160 h 3246120"/>
              <a:gd name="connsiteX4" fmla="*/ 0 w 3937000"/>
              <a:gd name="connsiteY4" fmla="*/ 1427480 h 3246120"/>
              <a:gd name="connsiteX5" fmla="*/ 30480 w 3937000"/>
              <a:gd name="connsiteY5" fmla="*/ 1671320 h 3246120"/>
              <a:gd name="connsiteX6" fmla="*/ 127000 w 3937000"/>
              <a:gd name="connsiteY6" fmla="*/ 1930400 h 3246120"/>
              <a:gd name="connsiteX7" fmla="*/ 289560 w 3937000"/>
              <a:gd name="connsiteY7" fmla="*/ 2286000 h 3246120"/>
              <a:gd name="connsiteX8" fmla="*/ 533400 w 3937000"/>
              <a:gd name="connsiteY8" fmla="*/ 2555240 h 3246120"/>
              <a:gd name="connsiteX9" fmla="*/ 660400 w 3937000"/>
              <a:gd name="connsiteY9" fmla="*/ 2656840 h 3246120"/>
              <a:gd name="connsiteX10" fmla="*/ 1112520 w 3937000"/>
              <a:gd name="connsiteY10" fmla="*/ 2895600 h 3246120"/>
              <a:gd name="connsiteX11" fmla="*/ 1290320 w 3937000"/>
              <a:gd name="connsiteY11" fmla="*/ 2946400 h 3246120"/>
              <a:gd name="connsiteX12" fmla="*/ 3144520 w 3937000"/>
              <a:gd name="connsiteY12" fmla="*/ 3164840 h 3246120"/>
              <a:gd name="connsiteX13" fmla="*/ 3937000 w 3937000"/>
              <a:gd name="connsiteY13" fmla="*/ 3246120 h 3246120"/>
              <a:gd name="connsiteX14" fmla="*/ 3937000 w 3937000"/>
              <a:gd name="connsiteY14" fmla="*/ 3093720 h 3246120"/>
              <a:gd name="connsiteX15" fmla="*/ 3769360 w 3937000"/>
              <a:gd name="connsiteY15" fmla="*/ 3108960 h 3246120"/>
              <a:gd name="connsiteX16" fmla="*/ 3769360 w 3937000"/>
              <a:gd name="connsiteY16" fmla="*/ 3108960 h 3246120"/>
              <a:gd name="connsiteX17" fmla="*/ 3357880 w 3937000"/>
              <a:gd name="connsiteY17" fmla="*/ 3078480 h 3246120"/>
              <a:gd name="connsiteX18" fmla="*/ 3368040 w 3937000"/>
              <a:gd name="connsiteY18" fmla="*/ 3042920 h 3246120"/>
              <a:gd name="connsiteX19" fmla="*/ 3246120 w 3937000"/>
              <a:gd name="connsiteY19" fmla="*/ 3032760 h 3246120"/>
              <a:gd name="connsiteX20" fmla="*/ 3210560 w 3937000"/>
              <a:gd name="connsiteY20" fmla="*/ 3053080 h 3246120"/>
              <a:gd name="connsiteX21" fmla="*/ 3042920 w 3937000"/>
              <a:gd name="connsiteY21" fmla="*/ 3042920 h 3246120"/>
              <a:gd name="connsiteX22" fmla="*/ 3042920 w 3937000"/>
              <a:gd name="connsiteY22" fmla="*/ 3007360 h 3246120"/>
              <a:gd name="connsiteX23" fmla="*/ 2768600 w 3937000"/>
              <a:gd name="connsiteY23" fmla="*/ 2976880 h 3246120"/>
              <a:gd name="connsiteX24" fmla="*/ 2768600 w 3937000"/>
              <a:gd name="connsiteY24" fmla="*/ 3002280 h 3246120"/>
              <a:gd name="connsiteX25" fmla="*/ 2722880 w 3937000"/>
              <a:gd name="connsiteY25" fmla="*/ 3002280 h 3246120"/>
              <a:gd name="connsiteX26" fmla="*/ 2580640 w 3937000"/>
              <a:gd name="connsiteY26" fmla="*/ 2971800 h 3246120"/>
              <a:gd name="connsiteX27" fmla="*/ 2550160 w 3937000"/>
              <a:gd name="connsiteY27" fmla="*/ 2941320 h 3246120"/>
              <a:gd name="connsiteX28" fmla="*/ 2443480 w 3937000"/>
              <a:gd name="connsiteY28" fmla="*/ 2931160 h 3246120"/>
              <a:gd name="connsiteX29" fmla="*/ 2433320 w 3937000"/>
              <a:gd name="connsiteY29" fmla="*/ 2951480 h 3246120"/>
              <a:gd name="connsiteX30" fmla="*/ 2026920 w 3937000"/>
              <a:gd name="connsiteY30" fmla="*/ 2900680 h 3246120"/>
              <a:gd name="connsiteX31" fmla="*/ 2026920 w 3937000"/>
              <a:gd name="connsiteY31" fmla="*/ 2895600 h 3246120"/>
              <a:gd name="connsiteX32" fmla="*/ 1905000 w 3937000"/>
              <a:gd name="connsiteY32" fmla="*/ 2854960 h 3246120"/>
              <a:gd name="connsiteX33" fmla="*/ 1920240 w 3937000"/>
              <a:gd name="connsiteY33" fmla="*/ 2743200 h 3246120"/>
              <a:gd name="connsiteX34" fmla="*/ 1884680 w 3937000"/>
              <a:gd name="connsiteY34" fmla="*/ 2733040 h 3246120"/>
              <a:gd name="connsiteX35" fmla="*/ 1894840 w 3937000"/>
              <a:gd name="connsiteY35" fmla="*/ 2585720 h 3246120"/>
              <a:gd name="connsiteX36" fmla="*/ 1955800 w 3937000"/>
              <a:gd name="connsiteY36" fmla="*/ 2580640 h 3246120"/>
              <a:gd name="connsiteX37" fmla="*/ 1960880 w 3937000"/>
              <a:gd name="connsiteY37" fmla="*/ 2473960 h 3246120"/>
              <a:gd name="connsiteX38" fmla="*/ 1752600 w 3937000"/>
              <a:gd name="connsiteY38" fmla="*/ 2438400 h 3246120"/>
              <a:gd name="connsiteX39" fmla="*/ 1722120 w 3937000"/>
              <a:gd name="connsiteY39" fmla="*/ 2570480 h 3246120"/>
              <a:gd name="connsiteX40" fmla="*/ 1762760 w 3937000"/>
              <a:gd name="connsiteY40" fmla="*/ 2565400 h 3246120"/>
              <a:gd name="connsiteX41" fmla="*/ 1656080 w 3937000"/>
              <a:gd name="connsiteY41" fmla="*/ 2717800 h 3246120"/>
              <a:gd name="connsiteX42" fmla="*/ 1656080 w 3937000"/>
              <a:gd name="connsiteY42" fmla="*/ 2687320 h 3246120"/>
              <a:gd name="connsiteX43" fmla="*/ 1574800 w 3937000"/>
              <a:gd name="connsiteY43" fmla="*/ 2819400 h 3246120"/>
              <a:gd name="connsiteX44" fmla="*/ 1463040 w 3937000"/>
              <a:gd name="connsiteY44" fmla="*/ 2748280 h 3246120"/>
              <a:gd name="connsiteX45" fmla="*/ 1468120 w 3937000"/>
              <a:gd name="connsiteY45" fmla="*/ 2783840 h 3246120"/>
              <a:gd name="connsiteX46" fmla="*/ 1087120 w 3937000"/>
              <a:gd name="connsiteY46" fmla="*/ 2565400 h 3246120"/>
              <a:gd name="connsiteX47" fmla="*/ 1102360 w 3937000"/>
              <a:gd name="connsiteY47" fmla="*/ 2565400 h 3246120"/>
              <a:gd name="connsiteX48" fmla="*/ 868680 w 3937000"/>
              <a:gd name="connsiteY48" fmla="*/ 2438400 h 3246120"/>
              <a:gd name="connsiteX49" fmla="*/ 863600 w 3937000"/>
              <a:gd name="connsiteY49" fmla="*/ 2463800 h 3246120"/>
              <a:gd name="connsiteX50" fmla="*/ 523240 w 3937000"/>
              <a:gd name="connsiteY50" fmla="*/ 2270760 h 3246120"/>
              <a:gd name="connsiteX51" fmla="*/ 523240 w 3937000"/>
              <a:gd name="connsiteY51" fmla="*/ 2245360 h 3246120"/>
              <a:gd name="connsiteX52" fmla="*/ 391160 w 3937000"/>
              <a:gd name="connsiteY52" fmla="*/ 2179320 h 3246120"/>
              <a:gd name="connsiteX53" fmla="*/ 472440 w 3937000"/>
              <a:gd name="connsiteY53" fmla="*/ 2057400 h 3246120"/>
              <a:gd name="connsiteX54" fmla="*/ 421640 w 3937000"/>
              <a:gd name="connsiteY54" fmla="*/ 2032000 h 3246120"/>
              <a:gd name="connsiteX55" fmla="*/ 523240 w 3937000"/>
              <a:gd name="connsiteY55" fmla="*/ 1884680 h 3246120"/>
              <a:gd name="connsiteX56" fmla="*/ 538480 w 3937000"/>
              <a:gd name="connsiteY56" fmla="*/ 1910080 h 3246120"/>
              <a:gd name="connsiteX57" fmla="*/ 594360 w 3937000"/>
              <a:gd name="connsiteY57" fmla="*/ 1833880 h 3246120"/>
              <a:gd name="connsiteX58" fmla="*/ 741680 w 3937000"/>
              <a:gd name="connsiteY58" fmla="*/ 1706880 h 3246120"/>
              <a:gd name="connsiteX59" fmla="*/ 701040 w 3937000"/>
              <a:gd name="connsiteY59" fmla="*/ 1595120 h 3246120"/>
              <a:gd name="connsiteX60" fmla="*/ 584200 w 3937000"/>
              <a:gd name="connsiteY60" fmla="*/ 1651000 h 3246120"/>
              <a:gd name="connsiteX61" fmla="*/ 472440 w 3937000"/>
              <a:gd name="connsiteY61" fmla="*/ 1661160 h 3246120"/>
              <a:gd name="connsiteX62" fmla="*/ 472440 w 3937000"/>
              <a:gd name="connsiteY62" fmla="*/ 1661160 h 3246120"/>
              <a:gd name="connsiteX63" fmla="*/ 340360 w 3937000"/>
              <a:gd name="connsiteY63" fmla="*/ 1676400 h 3246120"/>
              <a:gd name="connsiteX64" fmla="*/ 330200 w 3937000"/>
              <a:gd name="connsiteY64" fmla="*/ 1651000 h 3246120"/>
              <a:gd name="connsiteX65" fmla="*/ 208280 w 3937000"/>
              <a:gd name="connsiteY65" fmla="*/ 1630680 h 3246120"/>
              <a:gd name="connsiteX66" fmla="*/ 187960 w 3937000"/>
              <a:gd name="connsiteY66" fmla="*/ 1513840 h 3246120"/>
              <a:gd name="connsiteX67" fmla="*/ 172720 w 3937000"/>
              <a:gd name="connsiteY67" fmla="*/ 1498600 h 3246120"/>
              <a:gd name="connsiteX68" fmla="*/ 177800 w 3937000"/>
              <a:gd name="connsiteY68" fmla="*/ 1112520 h 3246120"/>
              <a:gd name="connsiteX69" fmla="*/ 213360 w 3937000"/>
              <a:gd name="connsiteY69" fmla="*/ 1112520 h 3246120"/>
              <a:gd name="connsiteX70" fmla="*/ 228600 w 3937000"/>
              <a:gd name="connsiteY70" fmla="*/ 848360 h 3246120"/>
              <a:gd name="connsiteX71" fmla="*/ 198120 w 3937000"/>
              <a:gd name="connsiteY71" fmla="*/ 822960 h 3246120"/>
              <a:gd name="connsiteX72" fmla="*/ 208280 w 3937000"/>
              <a:gd name="connsiteY72" fmla="*/ 452120 h 3246120"/>
              <a:gd name="connsiteX73" fmla="*/ 228600 w 3937000"/>
              <a:gd name="connsiteY73" fmla="*/ 421640 h 3246120"/>
              <a:gd name="connsiteX74" fmla="*/ 251460 w 3937000"/>
              <a:gd name="connsiteY74" fmla="*/ 320040 h 3246120"/>
              <a:gd name="connsiteX75" fmla="*/ 365760 w 3937000"/>
              <a:gd name="connsiteY75" fmla="*/ 314960 h 3246120"/>
              <a:gd name="connsiteX76" fmla="*/ 381000 w 3937000"/>
              <a:gd name="connsiteY76" fmla="*/ 264160 h 3246120"/>
              <a:gd name="connsiteX77" fmla="*/ 558800 w 3937000"/>
              <a:gd name="connsiteY77" fmla="*/ 269240 h 3246120"/>
              <a:gd name="connsiteX78" fmla="*/ 558800 w 3937000"/>
              <a:gd name="connsiteY78" fmla="*/ 309880 h 3246120"/>
              <a:gd name="connsiteX79" fmla="*/ 670560 w 3937000"/>
              <a:gd name="connsiteY79" fmla="*/ 320040 h 3246120"/>
              <a:gd name="connsiteX80" fmla="*/ 706120 w 3937000"/>
              <a:gd name="connsiteY80" fmla="*/ 330200 h 3246120"/>
              <a:gd name="connsiteX81" fmla="*/ 716280 w 3937000"/>
              <a:gd name="connsiteY81" fmla="*/ 157480 h 3246120"/>
              <a:gd name="connsiteX0" fmla="*/ 716280 w 3937000"/>
              <a:gd name="connsiteY0" fmla="*/ 157480 h 3246120"/>
              <a:gd name="connsiteX1" fmla="*/ 386080 w 3937000"/>
              <a:gd name="connsiteY1" fmla="*/ 76200 h 3246120"/>
              <a:gd name="connsiteX2" fmla="*/ 111760 w 3937000"/>
              <a:gd name="connsiteY2" fmla="*/ 0 h 3246120"/>
              <a:gd name="connsiteX3" fmla="*/ 35560 w 3937000"/>
              <a:gd name="connsiteY3" fmla="*/ 772160 h 3246120"/>
              <a:gd name="connsiteX4" fmla="*/ 0 w 3937000"/>
              <a:gd name="connsiteY4" fmla="*/ 1427480 h 3246120"/>
              <a:gd name="connsiteX5" fmla="*/ 30480 w 3937000"/>
              <a:gd name="connsiteY5" fmla="*/ 1671320 h 3246120"/>
              <a:gd name="connsiteX6" fmla="*/ 127000 w 3937000"/>
              <a:gd name="connsiteY6" fmla="*/ 1930400 h 3246120"/>
              <a:gd name="connsiteX7" fmla="*/ 289560 w 3937000"/>
              <a:gd name="connsiteY7" fmla="*/ 2286000 h 3246120"/>
              <a:gd name="connsiteX8" fmla="*/ 533400 w 3937000"/>
              <a:gd name="connsiteY8" fmla="*/ 2555240 h 3246120"/>
              <a:gd name="connsiteX9" fmla="*/ 660400 w 3937000"/>
              <a:gd name="connsiteY9" fmla="*/ 2656840 h 3246120"/>
              <a:gd name="connsiteX10" fmla="*/ 1112520 w 3937000"/>
              <a:gd name="connsiteY10" fmla="*/ 2895600 h 3246120"/>
              <a:gd name="connsiteX11" fmla="*/ 1290320 w 3937000"/>
              <a:gd name="connsiteY11" fmla="*/ 2946400 h 3246120"/>
              <a:gd name="connsiteX12" fmla="*/ 3144520 w 3937000"/>
              <a:gd name="connsiteY12" fmla="*/ 3164840 h 3246120"/>
              <a:gd name="connsiteX13" fmla="*/ 3937000 w 3937000"/>
              <a:gd name="connsiteY13" fmla="*/ 3246120 h 3246120"/>
              <a:gd name="connsiteX14" fmla="*/ 3937000 w 3937000"/>
              <a:gd name="connsiteY14" fmla="*/ 3093720 h 3246120"/>
              <a:gd name="connsiteX15" fmla="*/ 3769360 w 3937000"/>
              <a:gd name="connsiteY15" fmla="*/ 3108960 h 3246120"/>
              <a:gd name="connsiteX16" fmla="*/ 3769360 w 3937000"/>
              <a:gd name="connsiteY16" fmla="*/ 3108960 h 3246120"/>
              <a:gd name="connsiteX17" fmla="*/ 3357880 w 3937000"/>
              <a:gd name="connsiteY17" fmla="*/ 3078480 h 3246120"/>
              <a:gd name="connsiteX18" fmla="*/ 3368040 w 3937000"/>
              <a:gd name="connsiteY18" fmla="*/ 3042920 h 3246120"/>
              <a:gd name="connsiteX19" fmla="*/ 3246120 w 3937000"/>
              <a:gd name="connsiteY19" fmla="*/ 3032760 h 3246120"/>
              <a:gd name="connsiteX20" fmla="*/ 3210560 w 3937000"/>
              <a:gd name="connsiteY20" fmla="*/ 3053080 h 3246120"/>
              <a:gd name="connsiteX21" fmla="*/ 3042920 w 3937000"/>
              <a:gd name="connsiteY21" fmla="*/ 3042920 h 3246120"/>
              <a:gd name="connsiteX22" fmla="*/ 3042920 w 3937000"/>
              <a:gd name="connsiteY22" fmla="*/ 3007360 h 3246120"/>
              <a:gd name="connsiteX23" fmla="*/ 2768600 w 3937000"/>
              <a:gd name="connsiteY23" fmla="*/ 2976880 h 3246120"/>
              <a:gd name="connsiteX24" fmla="*/ 2768600 w 3937000"/>
              <a:gd name="connsiteY24" fmla="*/ 3002280 h 3246120"/>
              <a:gd name="connsiteX25" fmla="*/ 2722880 w 3937000"/>
              <a:gd name="connsiteY25" fmla="*/ 3002280 h 3246120"/>
              <a:gd name="connsiteX26" fmla="*/ 2580640 w 3937000"/>
              <a:gd name="connsiteY26" fmla="*/ 2971800 h 3246120"/>
              <a:gd name="connsiteX27" fmla="*/ 2550160 w 3937000"/>
              <a:gd name="connsiteY27" fmla="*/ 2941320 h 3246120"/>
              <a:gd name="connsiteX28" fmla="*/ 2443480 w 3937000"/>
              <a:gd name="connsiteY28" fmla="*/ 2931160 h 3246120"/>
              <a:gd name="connsiteX29" fmla="*/ 2433320 w 3937000"/>
              <a:gd name="connsiteY29" fmla="*/ 2951480 h 3246120"/>
              <a:gd name="connsiteX30" fmla="*/ 2026920 w 3937000"/>
              <a:gd name="connsiteY30" fmla="*/ 2900680 h 3246120"/>
              <a:gd name="connsiteX31" fmla="*/ 2026920 w 3937000"/>
              <a:gd name="connsiteY31" fmla="*/ 2895600 h 3246120"/>
              <a:gd name="connsiteX32" fmla="*/ 1905000 w 3937000"/>
              <a:gd name="connsiteY32" fmla="*/ 2854960 h 3246120"/>
              <a:gd name="connsiteX33" fmla="*/ 1920240 w 3937000"/>
              <a:gd name="connsiteY33" fmla="*/ 2743200 h 3246120"/>
              <a:gd name="connsiteX34" fmla="*/ 1884680 w 3937000"/>
              <a:gd name="connsiteY34" fmla="*/ 2733040 h 3246120"/>
              <a:gd name="connsiteX35" fmla="*/ 1894840 w 3937000"/>
              <a:gd name="connsiteY35" fmla="*/ 2585720 h 3246120"/>
              <a:gd name="connsiteX36" fmla="*/ 1955800 w 3937000"/>
              <a:gd name="connsiteY36" fmla="*/ 2580640 h 3246120"/>
              <a:gd name="connsiteX37" fmla="*/ 1960880 w 3937000"/>
              <a:gd name="connsiteY37" fmla="*/ 2473960 h 3246120"/>
              <a:gd name="connsiteX38" fmla="*/ 1752600 w 3937000"/>
              <a:gd name="connsiteY38" fmla="*/ 2438400 h 3246120"/>
              <a:gd name="connsiteX39" fmla="*/ 1722120 w 3937000"/>
              <a:gd name="connsiteY39" fmla="*/ 2570480 h 3246120"/>
              <a:gd name="connsiteX40" fmla="*/ 1762760 w 3937000"/>
              <a:gd name="connsiteY40" fmla="*/ 2565400 h 3246120"/>
              <a:gd name="connsiteX41" fmla="*/ 1656080 w 3937000"/>
              <a:gd name="connsiteY41" fmla="*/ 2717800 h 3246120"/>
              <a:gd name="connsiteX42" fmla="*/ 1656080 w 3937000"/>
              <a:gd name="connsiteY42" fmla="*/ 2687320 h 3246120"/>
              <a:gd name="connsiteX43" fmla="*/ 1574800 w 3937000"/>
              <a:gd name="connsiteY43" fmla="*/ 2819400 h 3246120"/>
              <a:gd name="connsiteX44" fmla="*/ 1463040 w 3937000"/>
              <a:gd name="connsiteY44" fmla="*/ 2748280 h 3246120"/>
              <a:gd name="connsiteX45" fmla="*/ 1468120 w 3937000"/>
              <a:gd name="connsiteY45" fmla="*/ 2783840 h 3246120"/>
              <a:gd name="connsiteX46" fmla="*/ 1087120 w 3937000"/>
              <a:gd name="connsiteY46" fmla="*/ 2565400 h 3246120"/>
              <a:gd name="connsiteX47" fmla="*/ 1102360 w 3937000"/>
              <a:gd name="connsiteY47" fmla="*/ 2565400 h 3246120"/>
              <a:gd name="connsiteX48" fmla="*/ 868680 w 3937000"/>
              <a:gd name="connsiteY48" fmla="*/ 2438400 h 3246120"/>
              <a:gd name="connsiteX49" fmla="*/ 863600 w 3937000"/>
              <a:gd name="connsiteY49" fmla="*/ 2463800 h 3246120"/>
              <a:gd name="connsiteX50" fmla="*/ 523240 w 3937000"/>
              <a:gd name="connsiteY50" fmla="*/ 2270760 h 3246120"/>
              <a:gd name="connsiteX51" fmla="*/ 523240 w 3937000"/>
              <a:gd name="connsiteY51" fmla="*/ 2245360 h 3246120"/>
              <a:gd name="connsiteX52" fmla="*/ 391160 w 3937000"/>
              <a:gd name="connsiteY52" fmla="*/ 2179320 h 3246120"/>
              <a:gd name="connsiteX53" fmla="*/ 472440 w 3937000"/>
              <a:gd name="connsiteY53" fmla="*/ 2057400 h 3246120"/>
              <a:gd name="connsiteX54" fmla="*/ 421640 w 3937000"/>
              <a:gd name="connsiteY54" fmla="*/ 2032000 h 3246120"/>
              <a:gd name="connsiteX55" fmla="*/ 523240 w 3937000"/>
              <a:gd name="connsiteY55" fmla="*/ 1884680 h 3246120"/>
              <a:gd name="connsiteX56" fmla="*/ 538480 w 3937000"/>
              <a:gd name="connsiteY56" fmla="*/ 1910080 h 3246120"/>
              <a:gd name="connsiteX57" fmla="*/ 594360 w 3937000"/>
              <a:gd name="connsiteY57" fmla="*/ 1833880 h 3246120"/>
              <a:gd name="connsiteX58" fmla="*/ 741680 w 3937000"/>
              <a:gd name="connsiteY58" fmla="*/ 1706880 h 3246120"/>
              <a:gd name="connsiteX59" fmla="*/ 701040 w 3937000"/>
              <a:gd name="connsiteY59" fmla="*/ 1595120 h 3246120"/>
              <a:gd name="connsiteX60" fmla="*/ 584200 w 3937000"/>
              <a:gd name="connsiteY60" fmla="*/ 1651000 h 3246120"/>
              <a:gd name="connsiteX61" fmla="*/ 472440 w 3937000"/>
              <a:gd name="connsiteY61" fmla="*/ 1661160 h 3246120"/>
              <a:gd name="connsiteX62" fmla="*/ 472440 w 3937000"/>
              <a:gd name="connsiteY62" fmla="*/ 1661160 h 3246120"/>
              <a:gd name="connsiteX63" fmla="*/ 340360 w 3937000"/>
              <a:gd name="connsiteY63" fmla="*/ 1676400 h 3246120"/>
              <a:gd name="connsiteX64" fmla="*/ 330200 w 3937000"/>
              <a:gd name="connsiteY64" fmla="*/ 1651000 h 3246120"/>
              <a:gd name="connsiteX65" fmla="*/ 208280 w 3937000"/>
              <a:gd name="connsiteY65" fmla="*/ 1630680 h 3246120"/>
              <a:gd name="connsiteX66" fmla="*/ 213360 w 3937000"/>
              <a:gd name="connsiteY66" fmla="*/ 1506220 h 3246120"/>
              <a:gd name="connsiteX67" fmla="*/ 172720 w 3937000"/>
              <a:gd name="connsiteY67" fmla="*/ 1498600 h 3246120"/>
              <a:gd name="connsiteX68" fmla="*/ 177800 w 3937000"/>
              <a:gd name="connsiteY68" fmla="*/ 1112520 h 3246120"/>
              <a:gd name="connsiteX69" fmla="*/ 213360 w 3937000"/>
              <a:gd name="connsiteY69" fmla="*/ 1112520 h 3246120"/>
              <a:gd name="connsiteX70" fmla="*/ 228600 w 3937000"/>
              <a:gd name="connsiteY70" fmla="*/ 848360 h 3246120"/>
              <a:gd name="connsiteX71" fmla="*/ 198120 w 3937000"/>
              <a:gd name="connsiteY71" fmla="*/ 822960 h 3246120"/>
              <a:gd name="connsiteX72" fmla="*/ 208280 w 3937000"/>
              <a:gd name="connsiteY72" fmla="*/ 452120 h 3246120"/>
              <a:gd name="connsiteX73" fmla="*/ 228600 w 3937000"/>
              <a:gd name="connsiteY73" fmla="*/ 421640 h 3246120"/>
              <a:gd name="connsiteX74" fmla="*/ 251460 w 3937000"/>
              <a:gd name="connsiteY74" fmla="*/ 320040 h 3246120"/>
              <a:gd name="connsiteX75" fmla="*/ 365760 w 3937000"/>
              <a:gd name="connsiteY75" fmla="*/ 314960 h 3246120"/>
              <a:gd name="connsiteX76" fmla="*/ 381000 w 3937000"/>
              <a:gd name="connsiteY76" fmla="*/ 264160 h 3246120"/>
              <a:gd name="connsiteX77" fmla="*/ 558800 w 3937000"/>
              <a:gd name="connsiteY77" fmla="*/ 269240 h 3246120"/>
              <a:gd name="connsiteX78" fmla="*/ 558800 w 3937000"/>
              <a:gd name="connsiteY78" fmla="*/ 309880 h 3246120"/>
              <a:gd name="connsiteX79" fmla="*/ 670560 w 3937000"/>
              <a:gd name="connsiteY79" fmla="*/ 320040 h 3246120"/>
              <a:gd name="connsiteX80" fmla="*/ 706120 w 3937000"/>
              <a:gd name="connsiteY80" fmla="*/ 330200 h 3246120"/>
              <a:gd name="connsiteX81" fmla="*/ 716280 w 3937000"/>
              <a:gd name="connsiteY81" fmla="*/ 157480 h 3246120"/>
              <a:gd name="connsiteX0" fmla="*/ 716280 w 3937000"/>
              <a:gd name="connsiteY0" fmla="*/ 157480 h 3246120"/>
              <a:gd name="connsiteX1" fmla="*/ 386080 w 3937000"/>
              <a:gd name="connsiteY1" fmla="*/ 76200 h 3246120"/>
              <a:gd name="connsiteX2" fmla="*/ 111760 w 3937000"/>
              <a:gd name="connsiteY2" fmla="*/ 0 h 3246120"/>
              <a:gd name="connsiteX3" fmla="*/ 35560 w 3937000"/>
              <a:gd name="connsiteY3" fmla="*/ 772160 h 3246120"/>
              <a:gd name="connsiteX4" fmla="*/ 0 w 3937000"/>
              <a:gd name="connsiteY4" fmla="*/ 1427480 h 3246120"/>
              <a:gd name="connsiteX5" fmla="*/ 30480 w 3937000"/>
              <a:gd name="connsiteY5" fmla="*/ 1671320 h 3246120"/>
              <a:gd name="connsiteX6" fmla="*/ 127000 w 3937000"/>
              <a:gd name="connsiteY6" fmla="*/ 1930400 h 3246120"/>
              <a:gd name="connsiteX7" fmla="*/ 289560 w 3937000"/>
              <a:gd name="connsiteY7" fmla="*/ 2286000 h 3246120"/>
              <a:gd name="connsiteX8" fmla="*/ 533400 w 3937000"/>
              <a:gd name="connsiteY8" fmla="*/ 2555240 h 3246120"/>
              <a:gd name="connsiteX9" fmla="*/ 660400 w 3937000"/>
              <a:gd name="connsiteY9" fmla="*/ 2656840 h 3246120"/>
              <a:gd name="connsiteX10" fmla="*/ 1112520 w 3937000"/>
              <a:gd name="connsiteY10" fmla="*/ 2895600 h 3246120"/>
              <a:gd name="connsiteX11" fmla="*/ 1290320 w 3937000"/>
              <a:gd name="connsiteY11" fmla="*/ 2946400 h 3246120"/>
              <a:gd name="connsiteX12" fmla="*/ 3144520 w 3937000"/>
              <a:gd name="connsiteY12" fmla="*/ 3164840 h 3246120"/>
              <a:gd name="connsiteX13" fmla="*/ 3937000 w 3937000"/>
              <a:gd name="connsiteY13" fmla="*/ 3246120 h 3246120"/>
              <a:gd name="connsiteX14" fmla="*/ 3937000 w 3937000"/>
              <a:gd name="connsiteY14" fmla="*/ 3093720 h 3246120"/>
              <a:gd name="connsiteX15" fmla="*/ 3769360 w 3937000"/>
              <a:gd name="connsiteY15" fmla="*/ 3108960 h 3246120"/>
              <a:gd name="connsiteX16" fmla="*/ 3769360 w 3937000"/>
              <a:gd name="connsiteY16" fmla="*/ 3108960 h 3246120"/>
              <a:gd name="connsiteX17" fmla="*/ 3357880 w 3937000"/>
              <a:gd name="connsiteY17" fmla="*/ 3078480 h 3246120"/>
              <a:gd name="connsiteX18" fmla="*/ 3368040 w 3937000"/>
              <a:gd name="connsiteY18" fmla="*/ 3042920 h 3246120"/>
              <a:gd name="connsiteX19" fmla="*/ 3246120 w 3937000"/>
              <a:gd name="connsiteY19" fmla="*/ 3032760 h 3246120"/>
              <a:gd name="connsiteX20" fmla="*/ 3210560 w 3937000"/>
              <a:gd name="connsiteY20" fmla="*/ 3053080 h 3246120"/>
              <a:gd name="connsiteX21" fmla="*/ 3042920 w 3937000"/>
              <a:gd name="connsiteY21" fmla="*/ 3042920 h 3246120"/>
              <a:gd name="connsiteX22" fmla="*/ 3042920 w 3937000"/>
              <a:gd name="connsiteY22" fmla="*/ 3007360 h 3246120"/>
              <a:gd name="connsiteX23" fmla="*/ 2768600 w 3937000"/>
              <a:gd name="connsiteY23" fmla="*/ 2976880 h 3246120"/>
              <a:gd name="connsiteX24" fmla="*/ 2768600 w 3937000"/>
              <a:gd name="connsiteY24" fmla="*/ 3002280 h 3246120"/>
              <a:gd name="connsiteX25" fmla="*/ 2722880 w 3937000"/>
              <a:gd name="connsiteY25" fmla="*/ 3002280 h 3246120"/>
              <a:gd name="connsiteX26" fmla="*/ 2580640 w 3937000"/>
              <a:gd name="connsiteY26" fmla="*/ 2971800 h 3246120"/>
              <a:gd name="connsiteX27" fmla="*/ 2550160 w 3937000"/>
              <a:gd name="connsiteY27" fmla="*/ 2941320 h 3246120"/>
              <a:gd name="connsiteX28" fmla="*/ 2443480 w 3937000"/>
              <a:gd name="connsiteY28" fmla="*/ 2931160 h 3246120"/>
              <a:gd name="connsiteX29" fmla="*/ 2433320 w 3937000"/>
              <a:gd name="connsiteY29" fmla="*/ 2951480 h 3246120"/>
              <a:gd name="connsiteX30" fmla="*/ 2026920 w 3937000"/>
              <a:gd name="connsiteY30" fmla="*/ 2900680 h 3246120"/>
              <a:gd name="connsiteX31" fmla="*/ 2026920 w 3937000"/>
              <a:gd name="connsiteY31" fmla="*/ 2895600 h 3246120"/>
              <a:gd name="connsiteX32" fmla="*/ 1905000 w 3937000"/>
              <a:gd name="connsiteY32" fmla="*/ 2854960 h 3246120"/>
              <a:gd name="connsiteX33" fmla="*/ 1920240 w 3937000"/>
              <a:gd name="connsiteY33" fmla="*/ 2743200 h 3246120"/>
              <a:gd name="connsiteX34" fmla="*/ 1884680 w 3937000"/>
              <a:gd name="connsiteY34" fmla="*/ 2733040 h 3246120"/>
              <a:gd name="connsiteX35" fmla="*/ 1894840 w 3937000"/>
              <a:gd name="connsiteY35" fmla="*/ 2585720 h 3246120"/>
              <a:gd name="connsiteX36" fmla="*/ 1955800 w 3937000"/>
              <a:gd name="connsiteY36" fmla="*/ 2580640 h 3246120"/>
              <a:gd name="connsiteX37" fmla="*/ 1960880 w 3937000"/>
              <a:gd name="connsiteY37" fmla="*/ 2473960 h 3246120"/>
              <a:gd name="connsiteX38" fmla="*/ 1752600 w 3937000"/>
              <a:gd name="connsiteY38" fmla="*/ 2438400 h 3246120"/>
              <a:gd name="connsiteX39" fmla="*/ 1722120 w 3937000"/>
              <a:gd name="connsiteY39" fmla="*/ 2570480 h 3246120"/>
              <a:gd name="connsiteX40" fmla="*/ 1762760 w 3937000"/>
              <a:gd name="connsiteY40" fmla="*/ 2565400 h 3246120"/>
              <a:gd name="connsiteX41" fmla="*/ 1656080 w 3937000"/>
              <a:gd name="connsiteY41" fmla="*/ 2717800 h 3246120"/>
              <a:gd name="connsiteX42" fmla="*/ 1656080 w 3937000"/>
              <a:gd name="connsiteY42" fmla="*/ 2687320 h 3246120"/>
              <a:gd name="connsiteX43" fmla="*/ 1574800 w 3937000"/>
              <a:gd name="connsiteY43" fmla="*/ 2819400 h 3246120"/>
              <a:gd name="connsiteX44" fmla="*/ 1463040 w 3937000"/>
              <a:gd name="connsiteY44" fmla="*/ 2748280 h 3246120"/>
              <a:gd name="connsiteX45" fmla="*/ 1468120 w 3937000"/>
              <a:gd name="connsiteY45" fmla="*/ 2783840 h 3246120"/>
              <a:gd name="connsiteX46" fmla="*/ 1087120 w 3937000"/>
              <a:gd name="connsiteY46" fmla="*/ 2565400 h 3246120"/>
              <a:gd name="connsiteX47" fmla="*/ 1102360 w 3937000"/>
              <a:gd name="connsiteY47" fmla="*/ 2565400 h 3246120"/>
              <a:gd name="connsiteX48" fmla="*/ 868680 w 3937000"/>
              <a:gd name="connsiteY48" fmla="*/ 2438400 h 3246120"/>
              <a:gd name="connsiteX49" fmla="*/ 863600 w 3937000"/>
              <a:gd name="connsiteY49" fmla="*/ 2463800 h 3246120"/>
              <a:gd name="connsiteX50" fmla="*/ 523240 w 3937000"/>
              <a:gd name="connsiteY50" fmla="*/ 2270760 h 3246120"/>
              <a:gd name="connsiteX51" fmla="*/ 523240 w 3937000"/>
              <a:gd name="connsiteY51" fmla="*/ 2245360 h 3246120"/>
              <a:gd name="connsiteX52" fmla="*/ 391160 w 3937000"/>
              <a:gd name="connsiteY52" fmla="*/ 2179320 h 3246120"/>
              <a:gd name="connsiteX53" fmla="*/ 472440 w 3937000"/>
              <a:gd name="connsiteY53" fmla="*/ 2057400 h 3246120"/>
              <a:gd name="connsiteX54" fmla="*/ 421640 w 3937000"/>
              <a:gd name="connsiteY54" fmla="*/ 2032000 h 3246120"/>
              <a:gd name="connsiteX55" fmla="*/ 523240 w 3937000"/>
              <a:gd name="connsiteY55" fmla="*/ 1884680 h 3246120"/>
              <a:gd name="connsiteX56" fmla="*/ 538480 w 3937000"/>
              <a:gd name="connsiteY56" fmla="*/ 1910080 h 3246120"/>
              <a:gd name="connsiteX57" fmla="*/ 594360 w 3937000"/>
              <a:gd name="connsiteY57" fmla="*/ 1833880 h 3246120"/>
              <a:gd name="connsiteX58" fmla="*/ 741680 w 3937000"/>
              <a:gd name="connsiteY58" fmla="*/ 1706880 h 3246120"/>
              <a:gd name="connsiteX59" fmla="*/ 701040 w 3937000"/>
              <a:gd name="connsiteY59" fmla="*/ 1595120 h 3246120"/>
              <a:gd name="connsiteX60" fmla="*/ 584200 w 3937000"/>
              <a:gd name="connsiteY60" fmla="*/ 1651000 h 3246120"/>
              <a:gd name="connsiteX61" fmla="*/ 472440 w 3937000"/>
              <a:gd name="connsiteY61" fmla="*/ 1661160 h 3246120"/>
              <a:gd name="connsiteX62" fmla="*/ 472440 w 3937000"/>
              <a:gd name="connsiteY62" fmla="*/ 1661160 h 3246120"/>
              <a:gd name="connsiteX63" fmla="*/ 340360 w 3937000"/>
              <a:gd name="connsiteY63" fmla="*/ 1676400 h 3246120"/>
              <a:gd name="connsiteX64" fmla="*/ 330200 w 3937000"/>
              <a:gd name="connsiteY64" fmla="*/ 1651000 h 3246120"/>
              <a:gd name="connsiteX65" fmla="*/ 208280 w 3937000"/>
              <a:gd name="connsiteY65" fmla="*/ 1630680 h 3246120"/>
              <a:gd name="connsiteX66" fmla="*/ 213360 w 3937000"/>
              <a:gd name="connsiteY66" fmla="*/ 1506220 h 3246120"/>
              <a:gd name="connsiteX67" fmla="*/ 172720 w 3937000"/>
              <a:gd name="connsiteY67" fmla="*/ 1498600 h 3246120"/>
              <a:gd name="connsiteX68" fmla="*/ 177800 w 3937000"/>
              <a:gd name="connsiteY68" fmla="*/ 1112520 h 3246120"/>
              <a:gd name="connsiteX69" fmla="*/ 213360 w 3937000"/>
              <a:gd name="connsiteY69" fmla="*/ 1112520 h 3246120"/>
              <a:gd name="connsiteX70" fmla="*/ 228600 w 3937000"/>
              <a:gd name="connsiteY70" fmla="*/ 848360 h 3246120"/>
              <a:gd name="connsiteX71" fmla="*/ 198120 w 3937000"/>
              <a:gd name="connsiteY71" fmla="*/ 822960 h 3246120"/>
              <a:gd name="connsiteX72" fmla="*/ 208280 w 3937000"/>
              <a:gd name="connsiteY72" fmla="*/ 452120 h 3246120"/>
              <a:gd name="connsiteX73" fmla="*/ 248920 w 3937000"/>
              <a:gd name="connsiteY73" fmla="*/ 441960 h 3246120"/>
              <a:gd name="connsiteX74" fmla="*/ 251460 w 3937000"/>
              <a:gd name="connsiteY74" fmla="*/ 320040 h 3246120"/>
              <a:gd name="connsiteX75" fmla="*/ 365760 w 3937000"/>
              <a:gd name="connsiteY75" fmla="*/ 314960 h 3246120"/>
              <a:gd name="connsiteX76" fmla="*/ 381000 w 3937000"/>
              <a:gd name="connsiteY76" fmla="*/ 264160 h 3246120"/>
              <a:gd name="connsiteX77" fmla="*/ 558800 w 3937000"/>
              <a:gd name="connsiteY77" fmla="*/ 269240 h 3246120"/>
              <a:gd name="connsiteX78" fmla="*/ 558800 w 3937000"/>
              <a:gd name="connsiteY78" fmla="*/ 309880 h 3246120"/>
              <a:gd name="connsiteX79" fmla="*/ 670560 w 3937000"/>
              <a:gd name="connsiteY79" fmla="*/ 320040 h 3246120"/>
              <a:gd name="connsiteX80" fmla="*/ 706120 w 3937000"/>
              <a:gd name="connsiteY80" fmla="*/ 330200 h 3246120"/>
              <a:gd name="connsiteX81" fmla="*/ 716280 w 3937000"/>
              <a:gd name="connsiteY81" fmla="*/ 157480 h 324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937000" h="3246120">
                <a:moveTo>
                  <a:pt x="716280" y="157480"/>
                </a:moveTo>
                <a:lnTo>
                  <a:pt x="386080" y="76200"/>
                </a:lnTo>
                <a:lnTo>
                  <a:pt x="111760" y="0"/>
                </a:lnTo>
                <a:lnTo>
                  <a:pt x="35560" y="772160"/>
                </a:lnTo>
                <a:lnTo>
                  <a:pt x="0" y="1427480"/>
                </a:lnTo>
                <a:lnTo>
                  <a:pt x="30480" y="1671320"/>
                </a:lnTo>
                <a:lnTo>
                  <a:pt x="127000" y="1930400"/>
                </a:lnTo>
                <a:lnTo>
                  <a:pt x="289560" y="2286000"/>
                </a:lnTo>
                <a:lnTo>
                  <a:pt x="533400" y="2555240"/>
                </a:lnTo>
                <a:lnTo>
                  <a:pt x="660400" y="2656840"/>
                </a:lnTo>
                <a:lnTo>
                  <a:pt x="1112520" y="2895600"/>
                </a:lnTo>
                <a:lnTo>
                  <a:pt x="1290320" y="2946400"/>
                </a:lnTo>
                <a:lnTo>
                  <a:pt x="3144520" y="3164840"/>
                </a:lnTo>
                <a:lnTo>
                  <a:pt x="3937000" y="3246120"/>
                </a:lnTo>
                <a:lnTo>
                  <a:pt x="3937000" y="3093720"/>
                </a:lnTo>
                <a:lnTo>
                  <a:pt x="3769360" y="3108960"/>
                </a:lnTo>
                <a:lnTo>
                  <a:pt x="3769360" y="3108960"/>
                </a:lnTo>
                <a:lnTo>
                  <a:pt x="3357880" y="3078480"/>
                </a:lnTo>
                <a:lnTo>
                  <a:pt x="3368040" y="3042920"/>
                </a:lnTo>
                <a:lnTo>
                  <a:pt x="3246120" y="3032760"/>
                </a:lnTo>
                <a:lnTo>
                  <a:pt x="3210560" y="3053080"/>
                </a:lnTo>
                <a:lnTo>
                  <a:pt x="3042920" y="3042920"/>
                </a:lnTo>
                <a:lnTo>
                  <a:pt x="3042920" y="3007360"/>
                </a:lnTo>
                <a:lnTo>
                  <a:pt x="2768600" y="2976880"/>
                </a:lnTo>
                <a:lnTo>
                  <a:pt x="2768600" y="3002280"/>
                </a:lnTo>
                <a:lnTo>
                  <a:pt x="2722880" y="3002280"/>
                </a:lnTo>
                <a:lnTo>
                  <a:pt x="2580640" y="2971800"/>
                </a:lnTo>
                <a:lnTo>
                  <a:pt x="2550160" y="2941320"/>
                </a:lnTo>
                <a:lnTo>
                  <a:pt x="2443480" y="2931160"/>
                </a:lnTo>
                <a:lnTo>
                  <a:pt x="2433320" y="2951480"/>
                </a:lnTo>
                <a:lnTo>
                  <a:pt x="2026920" y="2900680"/>
                </a:lnTo>
                <a:lnTo>
                  <a:pt x="2026920" y="2895600"/>
                </a:lnTo>
                <a:lnTo>
                  <a:pt x="1905000" y="2854960"/>
                </a:lnTo>
                <a:lnTo>
                  <a:pt x="1920240" y="2743200"/>
                </a:lnTo>
                <a:lnTo>
                  <a:pt x="1884680" y="2733040"/>
                </a:lnTo>
                <a:lnTo>
                  <a:pt x="1894840" y="2585720"/>
                </a:lnTo>
                <a:lnTo>
                  <a:pt x="1955800" y="2580640"/>
                </a:lnTo>
                <a:lnTo>
                  <a:pt x="1960880" y="2473960"/>
                </a:lnTo>
                <a:lnTo>
                  <a:pt x="1752600" y="2438400"/>
                </a:lnTo>
                <a:lnTo>
                  <a:pt x="1722120" y="2570480"/>
                </a:lnTo>
                <a:lnTo>
                  <a:pt x="1762760" y="2565400"/>
                </a:lnTo>
                <a:lnTo>
                  <a:pt x="1656080" y="2717800"/>
                </a:lnTo>
                <a:lnTo>
                  <a:pt x="1656080" y="2687320"/>
                </a:lnTo>
                <a:lnTo>
                  <a:pt x="1574800" y="2819400"/>
                </a:lnTo>
                <a:lnTo>
                  <a:pt x="1463040" y="2748280"/>
                </a:lnTo>
                <a:lnTo>
                  <a:pt x="1468120" y="2783840"/>
                </a:lnTo>
                <a:lnTo>
                  <a:pt x="1087120" y="2565400"/>
                </a:lnTo>
                <a:lnTo>
                  <a:pt x="1102360" y="2565400"/>
                </a:lnTo>
                <a:lnTo>
                  <a:pt x="868680" y="2438400"/>
                </a:lnTo>
                <a:lnTo>
                  <a:pt x="863600" y="2463800"/>
                </a:lnTo>
                <a:lnTo>
                  <a:pt x="523240" y="2270760"/>
                </a:lnTo>
                <a:lnTo>
                  <a:pt x="523240" y="2245360"/>
                </a:lnTo>
                <a:lnTo>
                  <a:pt x="391160" y="2179320"/>
                </a:lnTo>
                <a:lnTo>
                  <a:pt x="472440" y="2057400"/>
                </a:lnTo>
                <a:lnTo>
                  <a:pt x="421640" y="2032000"/>
                </a:lnTo>
                <a:lnTo>
                  <a:pt x="523240" y="1884680"/>
                </a:lnTo>
                <a:lnTo>
                  <a:pt x="538480" y="1910080"/>
                </a:lnTo>
                <a:lnTo>
                  <a:pt x="594360" y="1833880"/>
                </a:lnTo>
                <a:lnTo>
                  <a:pt x="741680" y="1706880"/>
                </a:lnTo>
                <a:lnTo>
                  <a:pt x="701040" y="1595120"/>
                </a:lnTo>
                <a:lnTo>
                  <a:pt x="584200" y="1651000"/>
                </a:lnTo>
                <a:lnTo>
                  <a:pt x="472440" y="1661160"/>
                </a:lnTo>
                <a:lnTo>
                  <a:pt x="472440" y="1661160"/>
                </a:lnTo>
                <a:lnTo>
                  <a:pt x="340360" y="1676400"/>
                </a:lnTo>
                <a:lnTo>
                  <a:pt x="330200" y="1651000"/>
                </a:lnTo>
                <a:lnTo>
                  <a:pt x="208280" y="1630680"/>
                </a:lnTo>
                <a:lnTo>
                  <a:pt x="213360" y="1506220"/>
                </a:lnTo>
                <a:lnTo>
                  <a:pt x="172720" y="1498600"/>
                </a:lnTo>
                <a:cubicBezTo>
                  <a:pt x="174413" y="1369907"/>
                  <a:pt x="176107" y="1241213"/>
                  <a:pt x="177800" y="1112520"/>
                </a:cubicBezTo>
                <a:lnTo>
                  <a:pt x="213360" y="1112520"/>
                </a:lnTo>
                <a:lnTo>
                  <a:pt x="228600" y="848360"/>
                </a:lnTo>
                <a:lnTo>
                  <a:pt x="198120" y="822960"/>
                </a:lnTo>
                <a:lnTo>
                  <a:pt x="208280" y="452120"/>
                </a:lnTo>
                <a:lnTo>
                  <a:pt x="248920" y="441960"/>
                </a:lnTo>
                <a:cubicBezTo>
                  <a:pt x="240453" y="418253"/>
                  <a:pt x="300567" y="341207"/>
                  <a:pt x="251460" y="320040"/>
                </a:cubicBezTo>
                <a:lnTo>
                  <a:pt x="365760" y="314960"/>
                </a:lnTo>
                <a:lnTo>
                  <a:pt x="381000" y="264160"/>
                </a:lnTo>
                <a:lnTo>
                  <a:pt x="558800" y="269240"/>
                </a:lnTo>
                <a:lnTo>
                  <a:pt x="558800" y="309880"/>
                </a:lnTo>
                <a:lnTo>
                  <a:pt x="670560" y="320040"/>
                </a:lnTo>
                <a:lnTo>
                  <a:pt x="706120" y="330200"/>
                </a:lnTo>
                <a:lnTo>
                  <a:pt x="716280" y="157480"/>
                </a:lnTo>
                <a:close/>
              </a:path>
            </a:pathLst>
          </a:custGeom>
          <a:solidFill>
            <a:srgbClr val="43795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074920" y="3364230"/>
            <a:ext cx="1295400" cy="1924050"/>
          </a:xfrm>
          <a:custGeom>
            <a:avLst/>
            <a:gdLst>
              <a:gd name="connsiteX0" fmla="*/ 11430 w 1295400"/>
              <a:gd name="connsiteY0" fmla="*/ 106680 h 1924050"/>
              <a:gd name="connsiteX1" fmla="*/ 11430 w 1295400"/>
              <a:gd name="connsiteY1" fmla="*/ 106680 h 1924050"/>
              <a:gd name="connsiteX2" fmla="*/ 0 w 1295400"/>
              <a:gd name="connsiteY2" fmla="*/ 240030 h 1924050"/>
              <a:gd name="connsiteX3" fmla="*/ 956310 w 1295400"/>
              <a:gd name="connsiteY3" fmla="*/ 350520 h 1924050"/>
              <a:gd name="connsiteX4" fmla="*/ 902970 w 1295400"/>
              <a:gd name="connsiteY4" fmla="*/ 1596390 h 1924050"/>
              <a:gd name="connsiteX5" fmla="*/ 971550 w 1295400"/>
              <a:gd name="connsiteY5" fmla="*/ 1809750 h 1924050"/>
              <a:gd name="connsiteX6" fmla="*/ 1295400 w 1295400"/>
              <a:gd name="connsiteY6" fmla="*/ 1924050 h 1924050"/>
              <a:gd name="connsiteX7" fmla="*/ 1184910 w 1295400"/>
              <a:gd name="connsiteY7" fmla="*/ 335280 h 1924050"/>
              <a:gd name="connsiteX8" fmla="*/ 1165860 w 1295400"/>
              <a:gd name="connsiteY8" fmla="*/ 152400 h 1924050"/>
              <a:gd name="connsiteX9" fmla="*/ 1093470 w 1295400"/>
              <a:gd name="connsiteY9" fmla="*/ 53340 h 1924050"/>
              <a:gd name="connsiteX10" fmla="*/ 967740 w 1295400"/>
              <a:gd name="connsiteY10" fmla="*/ 0 h 1924050"/>
              <a:gd name="connsiteX11" fmla="*/ 822960 w 1295400"/>
              <a:gd name="connsiteY11" fmla="*/ 11430 h 1924050"/>
              <a:gd name="connsiteX12" fmla="*/ 491490 w 1295400"/>
              <a:gd name="connsiteY12" fmla="*/ 76200 h 1924050"/>
              <a:gd name="connsiteX13" fmla="*/ 11430 w 1295400"/>
              <a:gd name="connsiteY13" fmla="*/ 106680 h 192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5400" h="1924050">
                <a:moveTo>
                  <a:pt x="11430" y="106680"/>
                </a:moveTo>
                <a:lnTo>
                  <a:pt x="11430" y="106680"/>
                </a:lnTo>
                <a:lnTo>
                  <a:pt x="0" y="240030"/>
                </a:lnTo>
                <a:lnTo>
                  <a:pt x="956310" y="350520"/>
                </a:lnTo>
                <a:lnTo>
                  <a:pt x="902970" y="1596390"/>
                </a:lnTo>
                <a:lnTo>
                  <a:pt x="971550" y="1809750"/>
                </a:lnTo>
                <a:lnTo>
                  <a:pt x="1295400" y="1924050"/>
                </a:lnTo>
                <a:lnTo>
                  <a:pt x="1184910" y="335280"/>
                </a:lnTo>
                <a:lnTo>
                  <a:pt x="1165860" y="152400"/>
                </a:lnTo>
                <a:lnTo>
                  <a:pt x="1093470" y="53340"/>
                </a:lnTo>
                <a:lnTo>
                  <a:pt x="967740" y="0"/>
                </a:lnTo>
                <a:lnTo>
                  <a:pt x="822960" y="11430"/>
                </a:lnTo>
                <a:lnTo>
                  <a:pt x="491490" y="76200"/>
                </a:lnTo>
                <a:lnTo>
                  <a:pt x="11430" y="106680"/>
                </a:lnTo>
                <a:close/>
              </a:path>
            </a:pathLst>
          </a:custGeom>
          <a:solidFill>
            <a:srgbClr val="4379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217920" y="5814060"/>
            <a:ext cx="354330" cy="594360"/>
          </a:xfrm>
          <a:custGeom>
            <a:avLst/>
            <a:gdLst>
              <a:gd name="connsiteX0" fmla="*/ 45720 w 361950"/>
              <a:gd name="connsiteY0" fmla="*/ 0 h 628650"/>
              <a:gd name="connsiteX1" fmla="*/ 38100 w 361950"/>
              <a:gd name="connsiteY1" fmla="*/ 125730 h 628650"/>
              <a:gd name="connsiteX2" fmla="*/ 64770 w 361950"/>
              <a:gd name="connsiteY2" fmla="*/ 137160 h 628650"/>
              <a:gd name="connsiteX3" fmla="*/ 45720 w 361950"/>
              <a:gd name="connsiteY3" fmla="*/ 327660 h 628650"/>
              <a:gd name="connsiteX4" fmla="*/ 0 w 361950"/>
              <a:gd name="connsiteY4" fmla="*/ 327660 h 628650"/>
              <a:gd name="connsiteX5" fmla="*/ 26670 w 361950"/>
              <a:gd name="connsiteY5" fmla="*/ 624840 h 628650"/>
              <a:gd name="connsiteX6" fmla="*/ 361950 w 361950"/>
              <a:gd name="connsiteY6" fmla="*/ 628650 h 628650"/>
              <a:gd name="connsiteX7" fmla="*/ 217170 w 361950"/>
              <a:gd name="connsiteY7" fmla="*/ 41910 h 628650"/>
              <a:gd name="connsiteX8" fmla="*/ 45720 w 361950"/>
              <a:gd name="connsiteY8" fmla="*/ 0 h 628650"/>
              <a:gd name="connsiteX0" fmla="*/ 45720 w 361950"/>
              <a:gd name="connsiteY0" fmla="*/ 0 h 628650"/>
              <a:gd name="connsiteX1" fmla="*/ 38100 w 361950"/>
              <a:gd name="connsiteY1" fmla="*/ 125730 h 628650"/>
              <a:gd name="connsiteX2" fmla="*/ 64770 w 361950"/>
              <a:gd name="connsiteY2" fmla="*/ 137160 h 628650"/>
              <a:gd name="connsiteX3" fmla="*/ 45720 w 361950"/>
              <a:gd name="connsiteY3" fmla="*/ 327660 h 628650"/>
              <a:gd name="connsiteX4" fmla="*/ 0 w 361950"/>
              <a:gd name="connsiteY4" fmla="*/ 327660 h 628650"/>
              <a:gd name="connsiteX5" fmla="*/ 26670 w 361950"/>
              <a:gd name="connsiteY5" fmla="*/ 624840 h 628650"/>
              <a:gd name="connsiteX6" fmla="*/ 361950 w 361950"/>
              <a:gd name="connsiteY6" fmla="*/ 628650 h 628650"/>
              <a:gd name="connsiteX7" fmla="*/ 247650 w 361950"/>
              <a:gd name="connsiteY7" fmla="*/ 7620 h 628650"/>
              <a:gd name="connsiteX8" fmla="*/ 45720 w 361950"/>
              <a:gd name="connsiteY8" fmla="*/ 0 h 628650"/>
              <a:gd name="connsiteX0" fmla="*/ 45720 w 361950"/>
              <a:gd name="connsiteY0" fmla="*/ 0 h 628650"/>
              <a:gd name="connsiteX1" fmla="*/ 38100 w 361950"/>
              <a:gd name="connsiteY1" fmla="*/ 125730 h 628650"/>
              <a:gd name="connsiteX2" fmla="*/ 64770 w 361950"/>
              <a:gd name="connsiteY2" fmla="*/ 137160 h 628650"/>
              <a:gd name="connsiteX3" fmla="*/ 45720 w 361950"/>
              <a:gd name="connsiteY3" fmla="*/ 327660 h 628650"/>
              <a:gd name="connsiteX4" fmla="*/ 0 w 361950"/>
              <a:gd name="connsiteY4" fmla="*/ 327660 h 628650"/>
              <a:gd name="connsiteX5" fmla="*/ 30480 w 361950"/>
              <a:gd name="connsiteY5" fmla="*/ 586740 h 628650"/>
              <a:gd name="connsiteX6" fmla="*/ 361950 w 361950"/>
              <a:gd name="connsiteY6" fmla="*/ 628650 h 628650"/>
              <a:gd name="connsiteX7" fmla="*/ 247650 w 361950"/>
              <a:gd name="connsiteY7" fmla="*/ 7620 h 628650"/>
              <a:gd name="connsiteX8" fmla="*/ 45720 w 361950"/>
              <a:gd name="connsiteY8" fmla="*/ 0 h 628650"/>
              <a:gd name="connsiteX0" fmla="*/ 45720 w 354330"/>
              <a:gd name="connsiteY0" fmla="*/ 0 h 594360"/>
              <a:gd name="connsiteX1" fmla="*/ 38100 w 354330"/>
              <a:gd name="connsiteY1" fmla="*/ 125730 h 594360"/>
              <a:gd name="connsiteX2" fmla="*/ 64770 w 354330"/>
              <a:gd name="connsiteY2" fmla="*/ 137160 h 594360"/>
              <a:gd name="connsiteX3" fmla="*/ 45720 w 354330"/>
              <a:gd name="connsiteY3" fmla="*/ 327660 h 594360"/>
              <a:gd name="connsiteX4" fmla="*/ 0 w 354330"/>
              <a:gd name="connsiteY4" fmla="*/ 327660 h 594360"/>
              <a:gd name="connsiteX5" fmla="*/ 30480 w 354330"/>
              <a:gd name="connsiteY5" fmla="*/ 586740 h 594360"/>
              <a:gd name="connsiteX6" fmla="*/ 354330 w 354330"/>
              <a:gd name="connsiteY6" fmla="*/ 594360 h 594360"/>
              <a:gd name="connsiteX7" fmla="*/ 247650 w 354330"/>
              <a:gd name="connsiteY7" fmla="*/ 7620 h 594360"/>
              <a:gd name="connsiteX8" fmla="*/ 45720 w 354330"/>
              <a:gd name="connsiteY8" fmla="*/ 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330" h="594360">
                <a:moveTo>
                  <a:pt x="45720" y="0"/>
                </a:moveTo>
                <a:lnTo>
                  <a:pt x="38100" y="125730"/>
                </a:lnTo>
                <a:lnTo>
                  <a:pt x="64770" y="137160"/>
                </a:lnTo>
                <a:lnTo>
                  <a:pt x="45720" y="327660"/>
                </a:lnTo>
                <a:lnTo>
                  <a:pt x="0" y="327660"/>
                </a:lnTo>
                <a:lnTo>
                  <a:pt x="30480" y="586740"/>
                </a:lnTo>
                <a:lnTo>
                  <a:pt x="354330" y="594360"/>
                </a:lnTo>
                <a:lnTo>
                  <a:pt x="247650" y="7620"/>
                </a:lnTo>
                <a:lnTo>
                  <a:pt x="45720" y="0"/>
                </a:lnTo>
                <a:close/>
              </a:path>
            </a:pathLst>
          </a:custGeom>
          <a:solidFill>
            <a:srgbClr val="4379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707130" y="4392930"/>
            <a:ext cx="1005840" cy="464820"/>
          </a:xfrm>
          <a:custGeom>
            <a:avLst/>
            <a:gdLst>
              <a:gd name="connsiteX0" fmla="*/ 11430 w 1005840"/>
              <a:gd name="connsiteY0" fmla="*/ 0 h 464820"/>
              <a:gd name="connsiteX1" fmla="*/ 0 w 1005840"/>
              <a:gd name="connsiteY1" fmla="*/ 430530 h 464820"/>
              <a:gd name="connsiteX2" fmla="*/ 601980 w 1005840"/>
              <a:gd name="connsiteY2" fmla="*/ 449580 h 464820"/>
              <a:gd name="connsiteX3" fmla="*/ 990600 w 1005840"/>
              <a:gd name="connsiteY3" fmla="*/ 464820 h 464820"/>
              <a:gd name="connsiteX4" fmla="*/ 1005840 w 1005840"/>
              <a:gd name="connsiteY4" fmla="*/ 34290 h 464820"/>
              <a:gd name="connsiteX5" fmla="*/ 11430 w 1005840"/>
              <a:gd name="connsiteY5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840" h="464820">
                <a:moveTo>
                  <a:pt x="11430" y="0"/>
                </a:moveTo>
                <a:lnTo>
                  <a:pt x="0" y="430530"/>
                </a:lnTo>
                <a:lnTo>
                  <a:pt x="601980" y="449580"/>
                </a:lnTo>
                <a:lnTo>
                  <a:pt x="990600" y="464820"/>
                </a:lnTo>
                <a:lnTo>
                  <a:pt x="1005840" y="34290"/>
                </a:lnTo>
                <a:lnTo>
                  <a:pt x="11430" y="0"/>
                </a:lnTo>
                <a:close/>
              </a:path>
            </a:pathLst>
          </a:custGeom>
          <a:solidFill>
            <a:srgbClr val="4379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the Strategies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129134" y="2891136"/>
            <a:ext cx="548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Futura Md BT" pitchFamily="34" charset="0"/>
              </a:rPr>
              <a:t>DESIGN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Futura Md BT" pitchFamily="34" charset="0"/>
            </a:endParaRPr>
          </a:p>
        </p:txBody>
      </p:sp>
      <p:pic>
        <p:nvPicPr>
          <p:cNvPr id="38914" name="Picture 2" descr="\\11z3\c\Data\Projects\CCCWP\Workshops\2012-05-17\TownhomesSitePlan.tif"/>
          <p:cNvPicPr>
            <a:picLocks noChangeAspect="1" noChangeArrowheads="1"/>
          </p:cNvPicPr>
          <p:nvPr/>
        </p:nvPicPr>
        <p:blipFill>
          <a:blip r:embed="rId3" cstate="print">
            <a:lum bright="10000" contrast="-32000"/>
          </a:blip>
          <a:srcRect l="22113" t="24775" r="17967" b="11395"/>
          <a:stretch>
            <a:fillRect/>
          </a:stretch>
        </p:blipFill>
        <p:spPr bwMode="auto">
          <a:xfrm>
            <a:off x="4648200" y="3379107"/>
            <a:ext cx="4495800" cy="347889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Freeform 5"/>
          <p:cNvSpPr/>
          <p:nvPr/>
        </p:nvSpPr>
        <p:spPr>
          <a:xfrm>
            <a:off x="4749800" y="3561987"/>
            <a:ext cx="3937000" cy="3246120"/>
          </a:xfrm>
          <a:custGeom>
            <a:avLst/>
            <a:gdLst>
              <a:gd name="connsiteX0" fmla="*/ 716280 w 4089400"/>
              <a:gd name="connsiteY0" fmla="*/ 157480 h 3261360"/>
              <a:gd name="connsiteX1" fmla="*/ 386080 w 4089400"/>
              <a:gd name="connsiteY1" fmla="*/ 76200 h 3261360"/>
              <a:gd name="connsiteX2" fmla="*/ 111760 w 4089400"/>
              <a:gd name="connsiteY2" fmla="*/ 0 h 3261360"/>
              <a:gd name="connsiteX3" fmla="*/ 35560 w 4089400"/>
              <a:gd name="connsiteY3" fmla="*/ 772160 h 3261360"/>
              <a:gd name="connsiteX4" fmla="*/ 0 w 4089400"/>
              <a:gd name="connsiteY4" fmla="*/ 1427480 h 3261360"/>
              <a:gd name="connsiteX5" fmla="*/ 30480 w 4089400"/>
              <a:gd name="connsiteY5" fmla="*/ 1671320 h 3261360"/>
              <a:gd name="connsiteX6" fmla="*/ 127000 w 4089400"/>
              <a:gd name="connsiteY6" fmla="*/ 1930400 h 3261360"/>
              <a:gd name="connsiteX7" fmla="*/ 289560 w 4089400"/>
              <a:gd name="connsiteY7" fmla="*/ 2286000 h 3261360"/>
              <a:gd name="connsiteX8" fmla="*/ 533400 w 4089400"/>
              <a:gd name="connsiteY8" fmla="*/ 2555240 h 3261360"/>
              <a:gd name="connsiteX9" fmla="*/ 660400 w 4089400"/>
              <a:gd name="connsiteY9" fmla="*/ 2656840 h 3261360"/>
              <a:gd name="connsiteX10" fmla="*/ 1112520 w 4089400"/>
              <a:gd name="connsiteY10" fmla="*/ 2895600 h 3261360"/>
              <a:gd name="connsiteX11" fmla="*/ 1290320 w 4089400"/>
              <a:gd name="connsiteY11" fmla="*/ 2946400 h 3261360"/>
              <a:gd name="connsiteX12" fmla="*/ 3144520 w 4089400"/>
              <a:gd name="connsiteY12" fmla="*/ 3164840 h 3261360"/>
              <a:gd name="connsiteX13" fmla="*/ 4089400 w 4089400"/>
              <a:gd name="connsiteY13" fmla="*/ 3261360 h 3261360"/>
              <a:gd name="connsiteX14" fmla="*/ 3952240 w 4089400"/>
              <a:gd name="connsiteY14" fmla="*/ 3098800 h 3261360"/>
              <a:gd name="connsiteX15" fmla="*/ 3769360 w 4089400"/>
              <a:gd name="connsiteY15" fmla="*/ 3108960 h 3261360"/>
              <a:gd name="connsiteX16" fmla="*/ 3769360 w 4089400"/>
              <a:gd name="connsiteY16" fmla="*/ 3108960 h 3261360"/>
              <a:gd name="connsiteX17" fmla="*/ 3357880 w 4089400"/>
              <a:gd name="connsiteY17" fmla="*/ 3078480 h 3261360"/>
              <a:gd name="connsiteX18" fmla="*/ 3368040 w 4089400"/>
              <a:gd name="connsiteY18" fmla="*/ 3042920 h 3261360"/>
              <a:gd name="connsiteX19" fmla="*/ 3246120 w 4089400"/>
              <a:gd name="connsiteY19" fmla="*/ 3032760 h 3261360"/>
              <a:gd name="connsiteX20" fmla="*/ 3210560 w 4089400"/>
              <a:gd name="connsiteY20" fmla="*/ 3053080 h 3261360"/>
              <a:gd name="connsiteX21" fmla="*/ 3042920 w 4089400"/>
              <a:gd name="connsiteY21" fmla="*/ 3042920 h 3261360"/>
              <a:gd name="connsiteX22" fmla="*/ 3042920 w 4089400"/>
              <a:gd name="connsiteY22" fmla="*/ 3007360 h 3261360"/>
              <a:gd name="connsiteX23" fmla="*/ 2768600 w 4089400"/>
              <a:gd name="connsiteY23" fmla="*/ 2976880 h 3261360"/>
              <a:gd name="connsiteX24" fmla="*/ 2768600 w 4089400"/>
              <a:gd name="connsiteY24" fmla="*/ 3002280 h 3261360"/>
              <a:gd name="connsiteX25" fmla="*/ 2722880 w 4089400"/>
              <a:gd name="connsiteY25" fmla="*/ 3002280 h 3261360"/>
              <a:gd name="connsiteX26" fmla="*/ 2580640 w 4089400"/>
              <a:gd name="connsiteY26" fmla="*/ 2971800 h 3261360"/>
              <a:gd name="connsiteX27" fmla="*/ 2550160 w 4089400"/>
              <a:gd name="connsiteY27" fmla="*/ 2941320 h 3261360"/>
              <a:gd name="connsiteX28" fmla="*/ 2443480 w 4089400"/>
              <a:gd name="connsiteY28" fmla="*/ 2931160 h 3261360"/>
              <a:gd name="connsiteX29" fmla="*/ 2433320 w 4089400"/>
              <a:gd name="connsiteY29" fmla="*/ 2951480 h 3261360"/>
              <a:gd name="connsiteX30" fmla="*/ 2026920 w 4089400"/>
              <a:gd name="connsiteY30" fmla="*/ 2900680 h 3261360"/>
              <a:gd name="connsiteX31" fmla="*/ 2026920 w 4089400"/>
              <a:gd name="connsiteY31" fmla="*/ 2895600 h 3261360"/>
              <a:gd name="connsiteX32" fmla="*/ 1905000 w 4089400"/>
              <a:gd name="connsiteY32" fmla="*/ 2854960 h 3261360"/>
              <a:gd name="connsiteX33" fmla="*/ 1920240 w 4089400"/>
              <a:gd name="connsiteY33" fmla="*/ 2743200 h 3261360"/>
              <a:gd name="connsiteX34" fmla="*/ 1884680 w 4089400"/>
              <a:gd name="connsiteY34" fmla="*/ 2733040 h 3261360"/>
              <a:gd name="connsiteX35" fmla="*/ 1894840 w 4089400"/>
              <a:gd name="connsiteY35" fmla="*/ 2585720 h 3261360"/>
              <a:gd name="connsiteX36" fmla="*/ 1955800 w 4089400"/>
              <a:gd name="connsiteY36" fmla="*/ 2580640 h 3261360"/>
              <a:gd name="connsiteX37" fmla="*/ 1960880 w 4089400"/>
              <a:gd name="connsiteY37" fmla="*/ 2473960 h 3261360"/>
              <a:gd name="connsiteX38" fmla="*/ 1752600 w 4089400"/>
              <a:gd name="connsiteY38" fmla="*/ 2438400 h 3261360"/>
              <a:gd name="connsiteX39" fmla="*/ 1722120 w 4089400"/>
              <a:gd name="connsiteY39" fmla="*/ 2570480 h 3261360"/>
              <a:gd name="connsiteX40" fmla="*/ 1762760 w 4089400"/>
              <a:gd name="connsiteY40" fmla="*/ 2565400 h 3261360"/>
              <a:gd name="connsiteX41" fmla="*/ 1656080 w 4089400"/>
              <a:gd name="connsiteY41" fmla="*/ 2717800 h 3261360"/>
              <a:gd name="connsiteX42" fmla="*/ 1656080 w 4089400"/>
              <a:gd name="connsiteY42" fmla="*/ 2687320 h 3261360"/>
              <a:gd name="connsiteX43" fmla="*/ 1574800 w 4089400"/>
              <a:gd name="connsiteY43" fmla="*/ 2819400 h 3261360"/>
              <a:gd name="connsiteX44" fmla="*/ 1463040 w 4089400"/>
              <a:gd name="connsiteY44" fmla="*/ 2748280 h 3261360"/>
              <a:gd name="connsiteX45" fmla="*/ 1468120 w 4089400"/>
              <a:gd name="connsiteY45" fmla="*/ 2783840 h 3261360"/>
              <a:gd name="connsiteX46" fmla="*/ 1087120 w 4089400"/>
              <a:gd name="connsiteY46" fmla="*/ 2565400 h 3261360"/>
              <a:gd name="connsiteX47" fmla="*/ 1102360 w 4089400"/>
              <a:gd name="connsiteY47" fmla="*/ 2565400 h 3261360"/>
              <a:gd name="connsiteX48" fmla="*/ 868680 w 4089400"/>
              <a:gd name="connsiteY48" fmla="*/ 2438400 h 3261360"/>
              <a:gd name="connsiteX49" fmla="*/ 863600 w 4089400"/>
              <a:gd name="connsiteY49" fmla="*/ 2463800 h 3261360"/>
              <a:gd name="connsiteX50" fmla="*/ 523240 w 4089400"/>
              <a:gd name="connsiteY50" fmla="*/ 2270760 h 3261360"/>
              <a:gd name="connsiteX51" fmla="*/ 523240 w 4089400"/>
              <a:gd name="connsiteY51" fmla="*/ 2245360 h 3261360"/>
              <a:gd name="connsiteX52" fmla="*/ 391160 w 4089400"/>
              <a:gd name="connsiteY52" fmla="*/ 2179320 h 3261360"/>
              <a:gd name="connsiteX53" fmla="*/ 472440 w 4089400"/>
              <a:gd name="connsiteY53" fmla="*/ 2057400 h 3261360"/>
              <a:gd name="connsiteX54" fmla="*/ 421640 w 4089400"/>
              <a:gd name="connsiteY54" fmla="*/ 2032000 h 3261360"/>
              <a:gd name="connsiteX55" fmla="*/ 523240 w 4089400"/>
              <a:gd name="connsiteY55" fmla="*/ 1884680 h 3261360"/>
              <a:gd name="connsiteX56" fmla="*/ 538480 w 4089400"/>
              <a:gd name="connsiteY56" fmla="*/ 1910080 h 3261360"/>
              <a:gd name="connsiteX57" fmla="*/ 594360 w 4089400"/>
              <a:gd name="connsiteY57" fmla="*/ 1833880 h 3261360"/>
              <a:gd name="connsiteX58" fmla="*/ 741680 w 4089400"/>
              <a:gd name="connsiteY58" fmla="*/ 1706880 h 3261360"/>
              <a:gd name="connsiteX59" fmla="*/ 701040 w 4089400"/>
              <a:gd name="connsiteY59" fmla="*/ 1595120 h 3261360"/>
              <a:gd name="connsiteX60" fmla="*/ 584200 w 4089400"/>
              <a:gd name="connsiteY60" fmla="*/ 1651000 h 3261360"/>
              <a:gd name="connsiteX61" fmla="*/ 472440 w 4089400"/>
              <a:gd name="connsiteY61" fmla="*/ 1661160 h 3261360"/>
              <a:gd name="connsiteX62" fmla="*/ 472440 w 4089400"/>
              <a:gd name="connsiteY62" fmla="*/ 1661160 h 3261360"/>
              <a:gd name="connsiteX63" fmla="*/ 340360 w 4089400"/>
              <a:gd name="connsiteY63" fmla="*/ 1676400 h 3261360"/>
              <a:gd name="connsiteX64" fmla="*/ 330200 w 4089400"/>
              <a:gd name="connsiteY64" fmla="*/ 1651000 h 3261360"/>
              <a:gd name="connsiteX65" fmla="*/ 208280 w 4089400"/>
              <a:gd name="connsiteY65" fmla="*/ 1630680 h 3261360"/>
              <a:gd name="connsiteX66" fmla="*/ 187960 w 4089400"/>
              <a:gd name="connsiteY66" fmla="*/ 1513840 h 3261360"/>
              <a:gd name="connsiteX67" fmla="*/ 172720 w 4089400"/>
              <a:gd name="connsiteY67" fmla="*/ 1498600 h 3261360"/>
              <a:gd name="connsiteX68" fmla="*/ 177800 w 4089400"/>
              <a:gd name="connsiteY68" fmla="*/ 1112520 h 3261360"/>
              <a:gd name="connsiteX69" fmla="*/ 213360 w 4089400"/>
              <a:gd name="connsiteY69" fmla="*/ 1112520 h 3261360"/>
              <a:gd name="connsiteX70" fmla="*/ 228600 w 4089400"/>
              <a:gd name="connsiteY70" fmla="*/ 848360 h 3261360"/>
              <a:gd name="connsiteX71" fmla="*/ 198120 w 4089400"/>
              <a:gd name="connsiteY71" fmla="*/ 822960 h 3261360"/>
              <a:gd name="connsiteX72" fmla="*/ 208280 w 4089400"/>
              <a:gd name="connsiteY72" fmla="*/ 452120 h 3261360"/>
              <a:gd name="connsiteX73" fmla="*/ 228600 w 4089400"/>
              <a:gd name="connsiteY73" fmla="*/ 421640 h 3261360"/>
              <a:gd name="connsiteX74" fmla="*/ 248920 w 4089400"/>
              <a:gd name="connsiteY74" fmla="*/ 299720 h 3261360"/>
              <a:gd name="connsiteX75" fmla="*/ 365760 w 4089400"/>
              <a:gd name="connsiteY75" fmla="*/ 314960 h 3261360"/>
              <a:gd name="connsiteX76" fmla="*/ 381000 w 4089400"/>
              <a:gd name="connsiteY76" fmla="*/ 279400 h 3261360"/>
              <a:gd name="connsiteX77" fmla="*/ 558800 w 4089400"/>
              <a:gd name="connsiteY77" fmla="*/ 269240 h 3261360"/>
              <a:gd name="connsiteX78" fmla="*/ 558800 w 4089400"/>
              <a:gd name="connsiteY78" fmla="*/ 309880 h 3261360"/>
              <a:gd name="connsiteX79" fmla="*/ 670560 w 4089400"/>
              <a:gd name="connsiteY79" fmla="*/ 320040 h 3261360"/>
              <a:gd name="connsiteX80" fmla="*/ 706120 w 4089400"/>
              <a:gd name="connsiteY80" fmla="*/ 330200 h 3261360"/>
              <a:gd name="connsiteX81" fmla="*/ 716280 w 4089400"/>
              <a:gd name="connsiteY81" fmla="*/ 157480 h 3261360"/>
              <a:gd name="connsiteX0" fmla="*/ 716280 w 3952240"/>
              <a:gd name="connsiteY0" fmla="*/ 157480 h 3246120"/>
              <a:gd name="connsiteX1" fmla="*/ 386080 w 3952240"/>
              <a:gd name="connsiteY1" fmla="*/ 76200 h 3246120"/>
              <a:gd name="connsiteX2" fmla="*/ 111760 w 3952240"/>
              <a:gd name="connsiteY2" fmla="*/ 0 h 3246120"/>
              <a:gd name="connsiteX3" fmla="*/ 35560 w 3952240"/>
              <a:gd name="connsiteY3" fmla="*/ 772160 h 3246120"/>
              <a:gd name="connsiteX4" fmla="*/ 0 w 3952240"/>
              <a:gd name="connsiteY4" fmla="*/ 1427480 h 3246120"/>
              <a:gd name="connsiteX5" fmla="*/ 30480 w 3952240"/>
              <a:gd name="connsiteY5" fmla="*/ 1671320 h 3246120"/>
              <a:gd name="connsiteX6" fmla="*/ 127000 w 3952240"/>
              <a:gd name="connsiteY6" fmla="*/ 1930400 h 3246120"/>
              <a:gd name="connsiteX7" fmla="*/ 289560 w 3952240"/>
              <a:gd name="connsiteY7" fmla="*/ 2286000 h 3246120"/>
              <a:gd name="connsiteX8" fmla="*/ 533400 w 3952240"/>
              <a:gd name="connsiteY8" fmla="*/ 2555240 h 3246120"/>
              <a:gd name="connsiteX9" fmla="*/ 660400 w 3952240"/>
              <a:gd name="connsiteY9" fmla="*/ 2656840 h 3246120"/>
              <a:gd name="connsiteX10" fmla="*/ 1112520 w 3952240"/>
              <a:gd name="connsiteY10" fmla="*/ 2895600 h 3246120"/>
              <a:gd name="connsiteX11" fmla="*/ 1290320 w 3952240"/>
              <a:gd name="connsiteY11" fmla="*/ 2946400 h 3246120"/>
              <a:gd name="connsiteX12" fmla="*/ 3144520 w 3952240"/>
              <a:gd name="connsiteY12" fmla="*/ 3164840 h 3246120"/>
              <a:gd name="connsiteX13" fmla="*/ 3937000 w 3952240"/>
              <a:gd name="connsiteY13" fmla="*/ 3246120 h 3246120"/>
              <a:gd name="connsiteX14" fmla="*/ 3952240 w 3952240"/>
              <a:gd name="connsiteY14" fmla="*/ 3098800 h 3246120"/>
              <a:gd name="connsiteX15" fmla="*/ 3769360 w 3952240"/>
              <a:gd name="connsiteY15" fmla="*/ 3108960 h 3246120"/>
              <a:gd name="connsiteX16" fmla="*/ 3769360 w 3952240"/>
              <a:gd name="connsiteY16" fmla="*/ 3108960 h 3246120"/>
              <a:gd name="connsiteX17" fmla="*/ 3357880 w 3952240"/>
              <a:gd name="connsiteY17" fmla="*/ 3078480 h 3246120"/>
              <a:gd name="connsiteX18" fmla="*/ 3368040 w 3952240"/>
              <a:gd name="connsiteY18" fmla="*/ 3042920 h 3246120"/>
              <a:gd name="connsiteX19" fmla="*/ 3246120 w 3952240"/>
              <a:gd name="connsiteY19" fmla="*/ 3032760 h 3246120"/>
              <a:gd name="connsiteX20" fmla="*/ 3210560 w 3952240"/>
              <a:gd name="connsiteY20" fmla="*/ 3053080 h 3246120"/>
              <a:gd name="connsiteX21" fmla="*/ 3042920 w 3952240"/>
              <a:gd name="connsiteY21" fmla="*/ 3042920 h 3246120"/>
              <a:gd name="connsiteX22" fmla="*/ 3042920 w 3952240"/>
              <a:gd name="connsiteY22" fmla="*/ 3007360 h 3246120"/>
              <a:gd name="connsiteX23" fmla="*/ 2768600 w 3952240"/>
              <a:gd name="connsiteY23" fmla="*/ 2976880 h 3246120"/>
              <a:gd name="connsiteX24" fmla="*/ 2768600 w 3952240"/>
              <a:gd name="connsiteY24" fmla="*/ 3002280 h 3246120"/>
              <a:gd name="connsiteX25" fmla="*/ 2722880 w 3952240"/>
              <a:gd name="connsiteY25" fmla="*/ 3002280 h 3246120"/>
              <a:gd name="connsiteX26" fmla="*/ 2580640 w 3952240"/>
              <a:gd name="connsiteY26" fmla="*/ 2971800 h 3246120"/>
              <a:gd name="connsiteX27" fmla="*/ 2550160 w 3952240"/>
              <a:gd name="connsiteY27" fmla="*/ 2941320 h 3246120"/>
              <a:gd name="connsiteX28" fmla="*/ 2443480 w 3952240"/>
              <a:gd name="connsiteY28" fmla="*/ 2931160 h 3246120"/>
              <a:gd name="connsiteX29" fmla="*/ 2433320 w 3952240"/>
              <a:gd name="connsiteY29" fmla="*/ 2951480 h 3246120"/>
              <a:gd name="connsiteX30" fmla="*/ 2026920 w 3952240"/>
              <a:gd name="connsiteY30" fmla="*/ 2900680 h 3246120"/>
              <a:gd name="connsiteX31" fmla="*/ 2026920 w 3952240"/>
              <a:gd name="connsiteY31" fmla="*/ 2895600 h 3246120"/>
              <a:gd name="connsiteX32" fmla="*/ 1905000 w 3952240"/>
              <a:gd name="connsiteY32" fmla="*/ 2854960 h 3246120"/>
              <a:gd name="connsiteX33" fmla="*/ 1920240 w 3952240"/>
              <a:gd name="connsiteY33" fmla="*/ 2743200 h 3246120"/>
              <a:gd name="connsiteX34" fmla="*/ 1884680 w 3952240"/>
              <a:gd name="connsiteY34" fmla="*/ 2733040 h 3246120"/>
              <a:gd name="connsiteX35" fmla="*/ 1894840 w 3952240"/>
              <a:gd name="connsiteY35" fmla="*/ 2585720 h 3246120"/>
              <a:gd name="connsiteX36" fmla="*/ 1955800 w 3952240"/>
              <a:gd name="connsiteY36" fmla="*/ 2580640 h 3246120"/>
              <a:gd name="connsiteX37" fmla="*/ 1960880 w 3952240"/>
              <a:gd name="connsiteY37" fmla="*/ 2473960 h 3246120"/>
              <a:gd name="connsiteX38" fmla="*/ 1752600 w 3952240"/>
              <a:gd name="connsiteY38" fmla="*/ 2438400 h 3246120"/>
              <a:gd name="connsiteX39" fmla="*/ 1722120 w 3952240"/>
              <a:gd name="connsiteY39" fmla="*/ 2570480 h 3246120"/>
              <a:gd name="connsiteX40" fmla="*/ 1762760 w 3952240"/>
              <a:gd name="connsiteY40" fmla="*/ 2565400 h 3246120"/>
              <a:gd name="connsiteX41" fmla="*/ 1656080 w 3952240"/>
              <a:gd name="connsiteY41" fmla="*/ 2717800 h 3246120"/>
              <a:gd name="connsiteX42" fmla="*/ 1656080 w 3952240"/>
              <a:gd name="connsiteY42" fmla="*/ 2687320 h 3246120"/>
              <a:gd name="connsiteX43" fmla="*/ 1574800 w 3952240"/>
              <a:gd name="connsiteY43" fmla="*/ 2819400 h 3246120"/>
              <a:gd name="connsiteX44" fmla="*/ 1463040 w 3952240"/>
              <a:gd name="connsiteY44" fmla="*/ 2748280 h 3246120"/>
              <a:gd name="connsiteX45" fmla="*/ 1468120 w 3952240"/>
              <a:gd name="connsiteY45" fmla="*/ 2783840 h 3246120"/>
              <a:gd name="connsiteX46" fmla="*/ 1087120 w 3952240"/>
              <a:gd name="connsiteY46" fmla="*/ 2565400 h 3246120"/>
              <a:gd name="connsiteX47" fmla="*/ 1102360 w 3952240"/>
              <a:gd name="connsiteY47" fmla="*/ 2565400 h 3246120"/>
              <a:gd name="connsiteX48" fmla="*/ 868680 w 3952240"/>
              <a:gd name="connsiteY48" fmla="*/ 2438400 h 3246120"/>
              <a:gd name="connsiteX49" fmla="*/ 863600 w 3952240"/>
              <a:gd name="connsiteY49" fmla="*/ 2463800 h 3246120"/>
              <a:gd name="connsiteX50" fmla="*/ 523240 w 3952240"/>
              <a:gd name="connsiteY50" fmla="*/ 2270760 h 3246120"/>
              <a:gd name="connsiteX51" fmla="*/ 523240 w 3952240"/>
              <a:gd name="connsiteY51" fmla="*/ 2245360 h 3246120"/>
              <a:gd name="connsiteX52" fmla="*/ 391160 w 3952240"/>
              <a:gd name="connsiteY52" fmla="*/ 2179320 h 3246120"/>
              <a:gd name="connsiteX53" fmla="*/ 472440 w 3952240"/>
              <a:gd name="connsiteY53" fmla="*/ 2057400 h 3246120"/>
              <a:gd name="connsiteX54" fmla="*/ 421640 w 3952240"/>
              <a:gd name="connsiteY54" fmla="*/ 2032000 h 3246120"/>
              <a:gd name="connsiteX55" fmla="*/ 523240 w 3952240"/>
              <a:gd name="connsiteY55" fmla="*/ 1884680 h 3246120"/>
              <a:gd name="connsiteX56" fmla="*/ 538480 w 3952240"/>
              <a:gd name="connsiteY56" fmla="*/ 1910080 h 3246120"/>
              <a:gd name="connsiteX57" fmla="*/ 594360 w 3952240"/>
              <a:gd name="connsiteY57" fmla="*/ 1833880 h 3246120"/>
              <a:gd name="connsiteX58" fmla="*/ 741680 w 3952240"/>
              <a:gd name="connsiteY58" fmla="*/ 1706880 h 3246120"/>
              <a:gd name="connsiteX59" fmla="*/ 701040 w 3952240"/>
              <a:gd name="connsiteY59" fmla="*/ 1595120 h 3246120"/>
              <a:gd name="connsiteX60" fmla="*/ 584200 w 3952240"/>
              <a:gd name="connsiteY60" fmla="*/ 1651000 h 3246120"/>
              <a:gd name="connsiteX61" fmla="*/ 472440 w 3952240"/>
              <a:gd name="connsiteY61" fmla="*/ 1661160 h 3246120"/>
              <a:gd name="connsiteX62" fmla="*/ 472440 w 3952240"/>
              <a:gd name="connsiteY62" fmla="*/ 1661160 h 3246120"/>
              <a:gd name="connsiteX63" fmla="*/ 340360 w 3952240"/>
              <a:gd name="connsiteY63" fmla="*/ 1676400 h 3246120"/>
              <a:gd name="connsiteX64" fmla="*/ 330200 w 3952240"/>
              <a:gd name="connsiteY64" fmla="*/ 1651000 h 3246120"/>
              <a:gd name="connsiteX65" fmla="*/ 208280 w 3952240"/>
              <a:gd name="connsiteY65" fmla="*/ 1630680 h 3246120"/>
              <a:gd name="connsiteX66" fmla="*/ 187960 w 3952240"/>
              <a:gd name="connsiteY66" fmla="*/ 1513840 h 3246120"/>
              <a:gd name="connsiteX67" fmla="*/ 172720 w 3952240"/>
              <a:gd name="connsiteY67" fmla="*/ 1498600 h 3246120"/>
              <a:gd name="connsiteX68" fmla="*/ 177800 w 3952240"/>
              <a:gd name="connsiteY68" fmla="*/ 1112520 h 3246120"/>
              <a:gd name="connsiteX69" fmla="*/ 213360 w 3952240"/>
              <a:gd name="connsiteY69" fmla="*/ 1112520 h 3246120"/>
              <a:gd name="connsiteX70" fmla="*/ 228600 w 3952240"/>
              <a:gd name="connsiteY70" fmla="*/ 848360 h 3246120"/>
              <a:gd name="connsiteX71" fmla="*/ 198120 w 3952240"/>
              <a:gd name="connsiteY71" fmla="*/ 822960 h 3246120"/>
              <a:gd name="connsiteX72" fmla="*/ 208280 w 3952240"/>
              <a:gd name="connsiteY72" fmla="*/ 452120 h 3246120"/>
              <a:gd name="connsiteX73" fmla="*/ 228600 w 3952240"/>
              <a:gd name="connsiteY73" fmla="*/ 421640 h 3246120"/>
              <a:gd name="connsiteX74" fmla="*/ 248920 w 3952240"/>
              <a:gd name="connsiteY74" fmla="*/ 299720 h 3246120"/>
              <a:gd name="connsiteX75" fmla="*/ 365760 w 3952240"/>
              <a:gd name="connsiteY75" fmla="*/ 314960 h 3246120"/>
              <a:gd name="connsiteX76" fmla="*/ 381000 w 3952240"/>
              <a:gd name="connsiteY76" fmla="*/ 279400 h 3246120"/>
              <a:gd name="connsiteX77" fmla="*/ 558800 w 3952240"/>
              <a:gd name="connsiteY77" fmla="*/ 269240 h 3246120"/>
              <a:gd name="connsiteX78" fmla="*/ 558800 w 3952240"/>
              <a:gd name="connsiteY78" fmla="*/ 309880 h 3246120"/>
              <a:gd name="connsiteX79" fmla="*/ 670560 w 3952240"/>
              <a:gd name="connsiteY79" fmla="*/ 320040 h 3246120"/>
              <a:gd name="connsiteX80" fmla="*/ 706120 w 3952240"/>
              <a:gd name="connsiteY80" fmla="*/ 330200 h 3246120"/>
              <a:gd name="connsiteX81" fmla="*/ 716280 w 3952240"/>
              <a:gd name="connsiteY81" fmla="*/ 157480 h 3246120"/>
              <a:gd name="connsiteX0" fmla="*/ 716280 w 3937000"/>
              <a:gd name="connsiteY0" fmla="*/ 157480 h 3246120"/>
              <a:gd name="connsiteX1" fmla="*/ 386080 w 3937000"/>
              <a:gd name="connsiteY1" fmla="*/ 76200 h 3246120"/>
              <a:gd name="connsiteX2" fmla="*/ 111760 w 3937000"/>
              <a:gd name="connsiteY2" fmla="*/ 0 h 3246120"/>
              <a:gd name="connsiteX3" fmla="*/ 35560 w 3937000"/>
              <a:gd name="connsiteY3" fmla="*/ 772160 h 3246120"/>
              <a:gd name="connsiteX4" fmla="*/ 0 w 3937000"/>
              <a:gd name="connsiteY4" fmla="*/ 1427480 h 3246120"/>
              <a:gd name="connsiteX5" fmla="*/ 30480 w 3937000"/>
              <a:gd name="connsiteY5" fmla="*/ 1671320 h 3246120"/>
              <a:gd name="connsiteX6" fmla="*/ 127000 w 3937000"/>
              <a:gd name="connsiteY6" fmla="*/ 1930400 h 3246120"/>
              <a:gd name="connsiteX7" fmla="*/ 289560 w 3937000"/>
              <a:gd name="connsiteY7" fmla="*/ 2286000 h 3246120"/>
              <a:gd name="connsiteX8" fmla="*/ 533400 w 3937000"/>
              <a:gd name="connsiteY8" fmla="*/ 2555240 h 3246120"/>
              <a:gd name="connsiteX9" fmla="*/ 660400 w 3937000"/>
              <a:gd name="connsiteY9" fmla="*/ 2656840 h 3246120"/>
              <a:gd name="connsiteX10" fmla="*/ 1112520 w 3937000"/>
              <a:gd name="connsiteY10" fmla="*/ 2895600 h 3246120"/>
              <a:gd name="connsiteX11" fmla="*/ 1290320 w 3937000"/>
              <a:gd name="connsiteY11" fmla="*/ 2946400 h 3246120"/>
              <a:gd name="connsiteX12" fmla="*/ 3144520 w 3937000"/>
              <a:gd name="connsiteY12" fmla="*/ 3164840 h 3246120"/>
              <a:gd name="connsiteX13" fmla="*/ 3937000 w 3937000"/>
              <a:gd name="connsiteY13" fmla="*/ 3246120 h 3246120"/>
              <a:gd name="connsiteX14" fmla="*/ 3937000 w 3937000"/>
              <a:gd name="connsiteY14" fmla="*/ 3093720 h 3246120"/>
              <a:gd name="connsiteX15" fmla="*/ 3769360 w 3937000"/>
              <a:gd name="connsiteY15" fmla="*/ 3108960 h 3246120"/>
              <a:gd name="connsiteX16" fmla="*/ 3769360 w 3937000"/>
              <a:gd name="connsiteY16" fmla="*/ 3108960 h 3246120"/>
              <a:gd name="connsiteX17" fmla="*/ 3357880 w 3937000"/>
              <a:gd name="connsiteY17" fmla="*/ 3078480 h 3246120"/>
              <a:gd name="connsiteX18" fmla="*/ 3368040 w 3937000"/>
              <a:gd name="connsiteY18" fmla="*/ 3042920 h 3246120"/>
              <a:gd name="connsiteX19" fmla="*/ 3246120 w 3937000"/>
              <a:gd name="connsiteY19" fmla="*/ 3032760 h 3246120"/>
              <a:gd name="connsiteX20" fmla="*/ 3210560 w 3937000"/>
              <a:gd name="connsiteY20" fmla="*/ 3053080 h 3246120"/>
              <a:gd name="connsiteX21" fmla="*/ 3042920 w 3937000"/>
              <a:gd name="connsiteY21" fmla="*/ 3042920 h 3246120"/>
              <a:gd name="connsiteX22" fmla="*/ 3042920 w 3937000"/>
              <a:gd name="connsiteY22" fmla="*/ 3007360 h 3246120"/>
              <a:gd name="connsiteX23" fmla="*/ 2768600 w 3937000"/>
              <a:gd name="connsiteY23" fmla="*/ 2976880 h 3246120"/>
              <a:gd name="connsiteX24" fmla="*/ 2768600 w 3937000"/>
              <a:gd name="connsiteY24" fmla="*/ 3002280 h 3246120"/>
              <a:gd name="connsiteX25" fmla="*/ 2722880 w 3937000"/>
              <a:gd name="connsiteY25" fmla="*/ 3002280 h 3246120"/>
              <a:gd name="connsiteX26" fmla="*/ 2580640 w 3937000"/>
              <a:gd name="connsiteY26" fmla="*/ 2971800 h 3246120"/>
              <a:gd name="connsiteX27" fmla="*/ 2550160 w 3937000"/>
              <a:gd name="connsiteY27" fmla="*/ 2941320 h 3246120"/>
              <a:gd name="connsiteX28" fmla="*/ 2443480 w 3937000"/>
              <a:gd name="connsiteY28" fmla="*/ 2931160 h 3246120"/>
              <a:gd name="connsiteX29" fmla="*/ 2433320 w 3937000"/>
              <a:gd name="connsiteY29" fmla="*/ 2951480 h 3246120"/>
              <a:gd name="connsiteX30" fmla="*/ 2026920 w 3937000"/>
              <a:gd name="connsiteY30" fmla="*/ 2900680 h 3246120"/>
              <a:gd name="connsiteX31" fmla="*/ 2026920 w 3937000"/>
              <a:gd name="connsiteY31" fmla="*/ 2895600 h 3246120"/>
              <a:gd name="connsiteX32" fmla="*/ 1905000 w 3937000"/>
              <a:gd name="connsiteY32" fmla="*/ 2854960 h 3246120"/>
              <a:gd name="connsiteX33" fmla="*/ 1920240 w 3937000"/>
              <a:gd name="connsiteY33" fmla="*/ 2743200 h 3246120"/>
              <a:gd name="connsiteX34" fmla="*/ 1884680 w 3937000"/>
              <a:gd name="connsiteY34" fmla="*/ 2733040 h 3246120"/>
              <a:gd name="connsiteX35" fmla="*/ 1894840 w 3937000"/>
              <a:gd name="connsiteY35" fmla="*/ 2585720 h 3246120"/>
              <a:gd name="connsiteX36" fmla="*/ 1955800 w 3937000"/>
              <a:gd name="connsiteY36" fmla="*/ 2580640 h 3246120"/>
              <a:gd name="connsiteX37" fmla="*/ 1960880 w 3937000"/>
              <a:gd name="connsiteY37" fmla="*/ 2473960 h 3246120"/>
              <a:gd name="connsiteX38" fmla="*/ 1752600 w 3937000"/>
              <a:gd name="connsiteY38" fmla="*/ 2438400 h 3246120"/>
              <a:gd name="connsiteX39" fmla="*/ 1722120 w 3937000"/>
              <a:gd name="connsiteY39" fmla="*/ 2570480 h 3246120"/>
              <a:gd name="connsiteX40" fmla="*/ 1762760 w 3937000"/>
              <a:gd name="connsiteY40" fmla="*/ 2565400 h 3246120"/>
              <a:gd name="connsiteX41" fmla="*/ 1656080 w 3937000"/>
              <a:gd name="connsiteY41" fmla="*/ 2717800 h 3246120"/>
              <a:gd name="connsiteX42" fmla="*/ 1656080 w 3937000"/>
              <a:gd name="connsiteY42" fmla="*/ 2687320 h 3246120"/>
              <a:gd name="connsiteX43" fmla="*/ 1574800 w 3937000"/>
              <a:gd name="connsiteY43" fmla="*/ 2819400 h 3246120"/>
              <a:gd name="connsiteX44" fmla="*/ 1463040 w 3937000"/>
              <a:gd name="connsiteY44" fmla="*/ 2748280 h 3246120"/>
              <a:gd name="connsiteX45" fmla="*/ 1468120 w 3937000"/>
              <a:gd name="connsiteY45" fmla="*/ 2783840 h 3246120"/>
              <a:gd name="connsiteX46" fmla="*/ 1087120 w 3937000"/>
              <a:gd name="connsiteY46" fmla="*/ 2565400 h 3246120"/>
              <a:gd name="connsiteX47" fmla="*/ 1102360 w 3937000"/>
              <a:gd name="connsiteY47" fmla="*/ 2565400 h 3246120"/>
              <a:gd name="connsiteX48" fmla="*/ 868680 w 3937000"/>
              <a:gd name="connsiteY48" fmla="*/ 2438400 h 3246120"/>
              <a:gd name="connsiteX49" fmla="*/ 863600 w 3937000"/>
              <a:gd name="connsiteY49" fmla="*/ 2463800 h 3246120"/>
              <a:gd name="connsiteX50" fmla="*/ 523240 w 3937000"/>
              <a:gd name="connsiteY50" fmla="*/ 2270760 h 3246120"/>
              <a:gd name="connsiteX51" fmla="*/ 523240 w 3937000"/>
              <a:gd name="connsiteY51" fmla="*/ 2245360 h 3246120"/>
              <a:gd name="connsiteX52" fmla="*/ 391160 w 3937000"/>
              <a:gd name="connsiteY52" fmla="*/ 2179320 h 3246120"/>
              <a:gd name="connsiteX53" fmla="*/ 472440 w 3937000"/>
              <a:gd name="connsiteY53" fmla="*/ 2057400 h 3246120"/>
              <a:gd name="connsiteX54" fmla="*/ 421640 w 3937000"/>
              <a:gd name="connsiteY54" fmla="*/ 2032000 h 3246120"/>
              <a:gd name="connsiteX55" fmla="*/ 523240 w 3937000"/>
              <a:gd name="connsiteY55" fmla="*/ 1884680 h 3246120"/>
              <a:gd name="connsiteX56" fmla="*/ 538480 w 3937000"/>
              <a:gd name="connsiteY56" fmla="*/ 1910080 h 3246120"/>
              <a:gd name="connsiteX57" fmla="*/ 594360 w 3937000"/>
              <a:gd name="connsiteY57" fmla="*/ 1833880 h 3246120"/>
              <a:gd name="connsiteX58" fmla="*/ 741680 w 3937000"/>
              <a:gd name="connsiteY58" fmla="*/ 1706880 h 3246120"/>
              <a:gd name="connsiteX59" fmla="*/ 701040 w 3937000"/>
              <a:gd name="connsiteY59" fmla="*/ 1595120 h 3246120"/>
              <a:gd name="connsiteX60" fmla="*/ 584200 w 3937000"/>
              <a:gd name="connsiteY60" fmla="*/ 1651000 h 3246120"/>
              <a:gd name="connsiteX61" fmla="*/ 472440 w 3937000"/>
              <a:gd name="connsiteY61" fmla="*/ 1661160 h 3246120"/>
              <a:gd name="connsiteX62" fmla="*/ 472440 w 3937000"/>
              <a:gd name="connsiteY62" fmla="*/ 1661160 h 3246120"/>
              <a:gd name="connsiteX63" fmla="*/ 340360 w 3937000"/>
              <a:gd name="connsiteY63" fmla="*/ 1676400 h 3246120"/>
              <a:gd name="connsiteX64" fmla="*/ 330200 w 3937000"/>
              <a:gd name="connsiteY64" fmla="*/ 1651000 h 3246120"/>
              <a:gd name="connsiteX65" fmla="*/ 208280 w 3937000"/>
              <a:gd name="connsiteY65" fmla="*/ 1630680 h 3246120"/>
              <a:gd name="connsiteX66" fmla="*/ 187960 w 3937000"/>
              <a:gd name="connsiteY66" fmla="*/ 1513840 h 3246120"/>
              <a:gd name="connsiteX67" fmla="*/ 172720 w 3937000"/>
              <a:gd name="connsiteY67" fmla="*/ 1498600 h 3246120"/>
              <a:gd name="connsiteX68" fmla="*/ 177800 w 3937000"/>
              <a:gd name="connsiteY68" fmla="*/ 1112520 h 3246120"/>
              <a:gd name="connsiteX69" fmla="*/ 213360 w 3937000"/>
              <a:gd name="connsiteY69" fmla="*/ 1112520 h 3246120"/>
              <a:gd name="connsiteX70" fmla="*/ 228600 w 3937000"/>
              <a:gd name="connsiteY70" fmla="*/ 848360 h 3246120"/>
              <a:gd name="connsiteX71" fmla="*/ 198120 w 3937000"/>
              <a:gd name="connsiteY71" fmla="*/ 822960 h 3246120"/>
              <a:gd name="connsiteX72" fmla="*/ 208280 w 3937000"/>
              <a:gd name="connsiteY72" fmla="*/ 452120 h 3246120"/>
              <a:gd name="connsiteX73" fmla="*/ 228600 w 3937000"/>
              <a:gd name="connsiteY73" fmla="*/ 421640 h 3246120"/>
              <a:gd name="connsiteX74" fmla="*/ 248920 w 3937000"/>
              <a:gd name="connsiteY74" fmla="*/ 299720 h 3246120"/>
              <a:gd name="connsiteX75" fmla="*/ 365760 w 3937000"/>
              <a:gd name="connsiteY75" fmla="*/ 314960 h 3246120"/>
              <a:gd name="connsiteX76" fmla="*/ 381000 w 3937000"/>
              <a:gd name="connsiteY76" fmla="*/ 279400 h 3246120"/>
              <a:gd name="connsiteX77" fmla="*/ 558800 w 3937000"/>
              <a:gd name="connsiteY77" fmla="*/ 269240 h 3246120"/>
              <a:gd name="connsiteX78" fmla="*/ 558800 w 3937000"/>
              <a:gd name="connsiteY78" fmla="*/ 309880 h 3246120"/>
              <a:gd name="connsiteX79" fmla="*/ 670560 w 3937000"/>
              <a:gd name="connsiteY79" fmla="*/ 320040 h 3246120"/>
              <a:gd name="connsiteX80" fmla="*/ 706120 w 3937000"/>
              <a:gd name="connsiteY80" fmla="*/ 330200 h 3246120"/>
              <a:gd name="connsiteX81" fmla="*/ 716280 w 3937000"/>
              <a:gd name="connsiteY81" fmla="*/ 157480 h 3246120"/>
              <a:gd name="connsiteX0" fmla="*/ 716280 w 3937000"/>
              <a:gd name="connsiteY0" fmla="*/ 157480 h 3246120"/>
              <a:gd name="connsiteX1" fmla="*/ 386080 w 3937000"/>
              <a:gd name="connsiteY1" fmla="*/ 76200 h 3246120"/>
              <a:gd name="connsiteX2" fmla="*/ 111760 w 3937000"/>
              <a:gd name="connsiteY2" fmla="*/ 0 h 3246120"/>
              <a:gd name="connsiteX3" fmla="*/ 35560 w 3937000"/>
              <a:gd name="connsiteY3" fmla="*/ 772160 h 3246120"/>
              <a:gd name="connsiteX4" fmla="*/ 0 w 3937000"/>
              <a:gd name="connsiteY4" fmla="*/ 1427480 h 3246120"/>
              <a:gd name="connsiteX5" fmla="*/ 30480 w 3937000"/>
              <a:gd name="connsiteY5" fmla="*/ 1671320 h 3246120"/>
              <a:gd name="connsiteX6" fmla="*/ 127000 w 3937000"/>
              <a:gd name="connsiteY6" fmla="*/ 1930400 h 3246120"/>
              <a:gd name="connsiteX7" fmla="*/ 289560 w 3937000"/>
              <a:gd name="connsiteY7" fmla="*/ 2286000 h 3246120"/>
              <a:gd name="connsiteX8" fmla="*/ 533400 w 3937000"/>
              <a:gd name="connsiteY8" fmla="*/ 2555240 h 3246120"/>
              <a:gd name="connsiteX9" fmla="*/ 660400 w 3937000"/>
              <a:gd name="connsiteY9" fmla="*/ 2656840 h 3246120"/>
              <a:gd name="connsiteX10" fmla="*/ 1112520 w 3937000"/>
              <a:gd name="connsiteY10" fmla="*/ 2895600 h 3246120"/>
              <a:gd name="connsiteX11" fmla="*/ 1290320 w 3937000"/>
              <a:gd name="connsiteY11" fmla="*/ 2946400 h 3246120"/>
              <a:gd name="connsiteX12" fmla="*/ 3144520 w 3937000"/>
              <a:gd name="connsiteY12" fmla="*/ 3164840 h 3246120"/>
              <a:gd name="connsiteX13" fmla="*/ 3937000 w 3937000"/>
              <a:gd name="connsiteY13" fmla="*/ 3246120 h 3246120"/>
              <a:gd name="connsiteX14" fmla="*/ 3937000 w 3937000"/>
              <a:gd name="connsiteY14" fmla="*/ 3093720 h 3246120"/>
              <a:gd name="connsiteX15" fmla="*/ 3769360 w 3937000"/>
              <a:gd name="connsiteY15" fmla="*/ 3108960 h 3246120"/>
              <a:gd name="connsiteX16" fmla="*/ 3769360 w 3937000"/>
              <a:gd name="connsiteY16" fmla="*/ 3108960 h 3246120"/>
              <a:gd name="connsiteX17" fmla="*/ 3357880 w 3937000"/>
              <a:gd name="connsiteY17" fmla="*/ 3078480 h 3246120"/>
              <a:gd name="connsiteX18" fmla="*/ 3368040 w 3937000"/>
              <a:gd name="connsiteY18" fmla="*/ 3042920 h 3246120"/>
              <a:gd name="connsiteX19" fmla="*/ 3246120 w 3937000"/>
              <a:gd name="connsiteY19" fmla="*/ 3032760 h 3246120"/>
              <a:gd name="connsiteX20" fmla="*/ 3210560 w 3937000"/>
              <a:gd name="connsiteY20" fmla="*/ 3053080 h 3246120"/>
              <a:gd name="connsiteX21" fmla="*/ 3042920 w 3937000"/>
              <a:gd name="connsiteY21" fmla="*/ 3042920 h 3246120"/>
              <a:gd name="connsiteX22" fmla="*/ 3042920 w 3937000"/>
              <a:gd name="connsiteY22" fmla="*/ 3007360 h 3246120"/>
              <a:gd name="connsiteX23" fmla="*/ 2768600 w 3937000"/>
              <a:gd name="connsiteY23" fmla="*/ 2976880 h 3246120"/>
              <a:gd name="connsiteX24" fmla="*/ 2768600 w 3937000"/>
              <a:gd name="connsiteY24" fmla="*/ 3002280 h 3246120"/>
              <a:gd name="connsiteX25" fmla="*/ 2722880 w 3937000"/>
              <a:gd name="connsiteY25" fmla="*/ 3002280 h 3246120"/>
              <a:gd name="connsiteX26" fmla="*/ 2580640 w 3937000"/>
              <a:gd name="connsiteY26" fmla="*/ 2971800 h 3246120"/>
              <a:gd name="connsiteX27" fmla="*/ 2550160 w 3937000"/>
              <a:gd name="connsiteY27" fmla="*/ 2941320 h 3246120"/>
              <a:gd name="connsiteX28" fmla="*/ 2443480 w 3937000"/>
              <a:gd name="connsiteY28" fmla="*/ 2931160 h 3246120"/>
              <a:gd name="connsiteX29" fmla="*/ 2433320 w 3937000"/>
              <a:gd name="connsiteY29" fmla="*/ 2951480 h 3246120"/>
              <a:gd name="connsiteX30" fmla="*/ 2026920 w 3937000"/>
              <a:gd name="connsiteY30" fmla="*/ 2900680 h 3246120"/>
              <a:gd name="connsiteX31" fmla="*/ 2026920 w 3937000"/>
              <a:gd name="connsiteY31" fmla="*/ 2895600 h 3246120"/>
              <a:gd name="connsiteX32" fmla="*/ 1905000 w 3937000"/>
              <a:gd name="connsiteY32" fmla="*/ 2854960 h 3246120"/>
              <a:gd name="connsiteX33" fmla="*/ 1920240 w 3937000"/>
              <a:gd name="connsiteY33" fmla="*/ 2743200 h 3246120"/>
              <a:gd name="connsiteX34" fmla="*/ 1884680 w 3937000"/>
              <a:gd name="connsiteY34" fmla="*/ 2733040 h 3246120"/>
              <a:gd name="connsiteX35" fmla="*/ 1894840 w 3937000"/>
              <a:gd name="connsiteY35" fmla="*/ 2585720 h 3246120"/>
              <a:gd name="connsiteX36" fmla="*/ 1955800 w 3937000"/>
              <a:gd name="connsiteY36" fmla="*/ 2580640 h 3246120"/>
              <a:gd name="connsiteX37" fmla="*/ 1960880 w 3937000"/>
              <a:gd name="connsiteY37" fmla="*/ 2473960 h 3246120"/>
              <a:gd name="connsiteX38" fmla="*/ 1752600 w 3937000"/>
              <a:gd name="connsiteY38" fmla="*/ 2438400 h 3246120"/>
              <a:gd name="connsiteX39" fmla="*/ 1722120 w 3937000"/>
              <a:gd name="connsiteY39" fmla="*/ 2570480 h 3246120"/>
              <a:gd name="connsiteX40" fmla="*/ 1762760 w 3937000"/>
              <a:gd name="connsiteY40" fmla="*/ 2565400 h 3246120"/>
              <a:gd name="connsiteX41" fmla="*/ 1656080 w 3937000"/>
              <a:gd name="connsiteY41" fmla="*/ 2717800 h 3246120"/>
              <a:gd name="connsiteX42" fmla="*/ 1656080 w 3937000"/>
              <a:gd name="connsiteY42" fmla="*/ 2687320 h 3246120"/>
              <a:gd name="connsiteX43" fmla="*/ 1574800 w 3937000"/>
              <a:gd name="connsiteY43" fmla="*/ 2819400 h 3246120"/>
              <a:gd name="connsiteX44" fmla="*/ 1463040 w 3937000"/>
              <a:gd name="connsiteY44" fmla="*/ 2748280 h 3246120"/>
              <a:gd name="connsiteX45" fmla="*/ 1468120 w 3937000"/>
              <a:gd name="connsiteY45" fmla="*/ 2783840 h 3246120"/>
              <a:gd name="connsiteX46" fmla="*/ 1087120 w 3937000"/>
              <a:gd name="connsiteY46" fmla="*/ 2565400 h 3246120"/>
              <a:gd name="connsiteX47" fmla="*/ 1102360 w 3937000"/>
              <a:gd name="connsiteY47" fmla="*/ 2565400 h 3246120"/>
              <a:gd name="connsiteX48" fmla="*/ 868680 w 3937000"/>
              <a:gd name="connsiteY48" fmla="*/ 2438400 h 3246120"/>
              <a:gd name="connsiteX49" fmla="*/ 863600 w 3937000"/>
              <a:gd name="connsiteY49" fmla="*/ 2463800 h 3246120"/>
              <a:gd name="connsiteX50" fmla="*/ 523240 w 3937000"/>
              <a:gd name="connsiteY50" fmla="*/ 2270760 h 3246120"/>
              <a:gd name="connsiteX51" fmla="*/ 523240 w 3937000"/>
              <a:gd name="connsiteY51" fmla="*/ 2245360 h 3246120"/>
              <a:gd name="connsiteX52" fmla="*/ 391160 w 3937000"/>
              <a:gd name="connsiteY52" fmla="*/ 2179320 h 3246120"/>
              <a:gd name="connsiteX53" fmla="*/ 472440 w 3937000"/>
              <a:gd name="connsiteY53" fmla="*/ 2057400 h 3246120"/>
              <a:gd name="connsiteX54" fmla="*/ 421640 w 3937000"/>
              <a:gd name="connsiteY54" fmla="*/ 2032000 h 3246120"/>
              <a:gd name="connsiteX55" fmla="*/ 523240 w 3937000"/>
              <a:gd name="connsiteY55" fmla="*/ 1884680 h 3246120"/>
              <a:gd name="connsiteX56" fmla="*/ 538480 w 3937000"/>
              <a:gd name="connsiteY56" fmla="*/ 1910080 h 3246120"/>
              <a:gd name="connsiteX57" fmla="*/ 594360 w 3937000"/>
              <a:gd name="connsiteY57" fmla="*/ 1833880 h 3246120"/>
              <a:gd name="connsiteX58" fmla="*/ 741680 w 3937000"/>
              <a:gd name="connsiteY58" fmla="*/ 1706880 h 3246120"/>
              <a:gd name="connsiteX59" fmla="*/ 701040 w 3937000"/>
              <a:gd name="connsiteY59" fmla="*/ 1595120 h 3246120"/>
              <a:gd name="connsiteX60" fmla="*/ 584200 w 3937000"/>
              <a:gd name="connsiteY60" fmla="*/ 1651000 h 3246120"/>
              <a:gd name="connsiteX61" fmla="*/ 472440 w 3937000"/>
              <a:gd name="connsiteY61" fmla="*/ 1661160 h 3246120"/>
              <a:gd name="connsiteX62" fmla="*/ 472440 w 3937000"/>
              <a:gd name="connsiteY62" fmla="*/ 1661160 h 3246120"/>
              <a:gd name="connsiteX63" fmla="*/ 340360 w 3937000"/>
              <a:gd name="connsiteY63" fmla="*/ 1676400 h 3246120"/>
              <a:gd name="connsiteX64" fmla="*/ 330200 w 3937000"/>
              <a:gd name="connsiteY64" fmla="*/ 1651000 h 3246120"/>
              <a:gd name="connsiteX65" fmla="*/ 208280 w 3937000"/>
              <a:gd name="connsiteY65" fmla="*/ 1630680 h 3246120"/>
              <a:gd name="connsiteX66" fmla="*/ 187960 w 3937000"/>
              <a:gd name="connsiteY66" fmla="*/ 1513840 h 3246120"/>
              <a:gd name="connsiteX67" fmla="*/ 172720 w 3937000"/>
              <a:gd name="connsiteY67" fmla="*/ 1498600 h 3246120"/>
              <a:gd name="connsiteX68" fmla="*/ 177800 w 3937000"/>
              <a:gd name="connsiteY68" fmla="*/ 1112520 h 3246120"/>
              <a:gd name="connsiteX69" fmla="*/ 213360 w 3937000"/>
              <a:gd name="connsiteY69" fmla="*/ 1112520 h 3246120"/>
              <a:gd name="connsiteX70" fmla="*/ 228600 w 3937000"/>
              <a:gd name="connsiteY70" fmla="*/ 848360 h 3246120"/>
              <a:gd name="connsiteX71" fmla="*/ 198120 w 3937000"/>
              <a:gd name="connsiteY71" fmla="*/ 822960 h 3246120"/>
              <a:gd name="connsiteX72" fmla="*/ 208280 w 3937000"/>
              <a:gd name="connsiteY72" fmla="*/ 452120 h 3246120"/>
              <a:gd name="connsiteX73" fmla="*/ 228600 w 3937000"/>
              <a:gd name="connsiteY73" fmla="*/ 421640 h 3246120"/>
              <a:gd name="connsiteX74" fmla="*/ 203200 w 3937000"/>
              <a:gd name="connsiteY74" fmla="*/ 350520 h 3246120"/>
              <a:gd name="connsiteX75" fmla="*/ 365760 w 3937000"/>
              <a:gd name="connsiteY75" fmla="*/ 314960 h 3246120"/>
              <a:gd name="connsiteX76" fmla="*/ 381000 w 3937000"/>
              <a:gd name="connsiteY76" fmla="*/ 279400 h 3246120"/>
              <a:gd name="connsiteX77" fmla="*/ 558800 w 3937000"/>
              <a:gd name="connsiteY77" fmla="*/ 269240 h 3246120"/>
              <a:gd name="connsiteX78" fmla="*/ 558800 w 3937000"/>
              <a:gd name="connsiteY78" fmla="*/ 309880 h 3246120"/>
              <a:gd name="connsiteX79" fmla="*/ 670560 w 3937000"/>
              <a:gd name="connsiteY79" fmla="*/ 320040 h 3246120"/>
              <a:gd name="connsiteX80" fmla="*/ 706120 w 3937000"/>
              <a:gd name="connsiteY80" fmla="*/ 330200 h 3246120"/>
              <a:gd name="connsiteX81" fmla="*/ 716280 w 3937000"/>
              <a:gd name="connsiteY81" fmla="*/ 157480 h 3246120"/>
              <a:gd name="connsiteX0" fmla="*/ 716280 w 3937000"/>
              <a:gd name="connsiteY0" fmla="*/ 157480 h 3246120"/>
              <a:gd name="connsiteX1" fmla="*/ 386080 w 3937000"/>
              <a:gd name="connsiteY1" fmla="*/ 76200 h 3246120"/>
              <a:gd name="connsiteX2" fmla="*/ 111760 w 3937000"/>
              <a:gd name="connsiteY2" fmla="*/ 0 h 3246120"/>
              <a:gd name="connsiteX3" fmla="*/ 35560 w 3937000"/>
              <a:gd name="connsiteY3" fmla="*/ 772160 h 3246120"/>
              <a:gd name="connsiteX4" fmla="*/ 0 w 3937000"/>
              <a:gd name="connsiteY4" fmla="*/ 1427480 h 3246120"/>
              <a:gd name="connsiteX5" fmla="*/ 30480 w 3937000"/>
              <a:gd name="connsiteY5" fmla="*/ 1671320 h 3246120"/>
              <a:gd name="connsiteX6" fmla="*/ 127000 w 3937000"/>
              <a:gd name="connsiteY6" fmla="*/ 1930400 h 3246120"/>
              <a:gd name="connsiteX7" fmla="*/ 289560 w 3937000"/>
              <a:gd name="connsiteY7" fmla="*/ 2286000 h 3246120"/>
              <a:gd name="connsiteX8" fmla="*/ 533400 w 3937000"/>
              <a:gd name="connsiteY8" fmla="*/ 2555240 h 3246120"/>
              <a:gd name="connsiteX9" fmla="*/ 660400 w 3937000"/>
              <a:gd name="connsiteY9" fmla="*/ 2656840 h 3246120"/>
              <a:gd name="connsiteX10" fmla="*/ 1112520 w 3937000"/>
              <a:gd name="connsiteY10" fmla="*/ 2895600 h 3246120"/>
              <a:gd name="connsiteX11" fmla="*/ 1290320 w 3937000"/>
              <a:gd name="connsiteY11" fmla="*/ 2946400 h 3246120"/>
              <a:gd name="connsiteX12" fmla="*/ 3144520 w 3937000"/>
              <a:gd name="connsiteY12" fmla="*/ 3164840 h 3246120"/>
              <a:gd name="connsiteX13" fmla="*/ 3937000 w 3937000"/>
              <a:gd name="connsiteY13" fmla="*/ 3246120 h 3246120"/>
              <a:gd name="connsiteX14" fmla="*/ 3937000 w 3937000"/>
              <a:gd name="connsiteY14" fmla="*/ 3093720 h 3246120"/>
              <a:gd name="connsiteX15" fmla="*/ 3769360 w 3937000"/>
              <a:gd name="connsiteY15" fmla="*/ 3108960 h 3246120"/>
              <a:gd name="connsiteX16" fmla="*/ 3769360 w 3937000"/>
              <a:gd name="connsiteY16" fmla="*/ 3108960 h 3246120"/>
              <a:gd name="connsiteX17" fmla="*/ 3357880 w 3937000"/>
              <a:gd name="connsiteY17" fmla="*/ 3078480 h 3246120"/>
              <a:gd name="connsiteX18" fmla="*/ 3368040 w 3937000"/>
              <a:gd name="connsiteY18" fmla="*/ 3042920 h 3246120"/>
              <a:gd name="connsiteX19" fmla="*/ 3246120 w 3937000"/>
              <a:gd name="connsiteY19" fmla="*/ 3032760 h 3246120"/>
              <a:gd name="connsiteX20" fmla="*/ 3210560 w 3937000"/>
              <a:gd name="connsiteY20" fmla="*/ 3053080 h 3246120"/>
              <a:gd name="connsiteX21" fmla="*/ 3042920 w 3937000"/>
              <a:gd name="connsiteY21" fmla="*/ 3042920 h 3246120"/>
              <a:gd name="connsiteX22" fmla="*/ 3042920 w 3937000"/>
              <a:gd name="connsiteY22" fmla="*/ 3007360 h 3246120"/>
              <a:gd name="connsiteX23" fmla="*/ 2768600 w 3937000"/>
              <a:gd name="connsiteY23" fmla="*/ 2976880 h 3246120"/>
              <a:gd name="connsiteX24" fmla="*/ 2768600 w 3937000"/>
              <a:gd name="connsiteY24" fmla="*/ 3002280 h 3246120"/>
              <a:gd name="connsiteX25" fmla="*/ 2722880 w 3937000"/>
              <a:gd name="connsiteY25" fmla="*/ 3002280 h 3246120"/>
              <a:gd name="connsiteX26" fmla="*/ 2580640 w 3937000"/>
              <a:gd name="connsiteY26" fmla="*/ 2971800 h 3246120"/>
              <a:gd name="connsiteX27" fmla="*/ 2550160 w 3937000"/>
              <a:gd name="connsiteY27" fmla="*/ 2941320 h 3246120"/>
              <a:gd name="connsiteX28" fmla="*/ 2443480 w 3937000"/>
              <a:gd name="connsiteY28" fmla="*/ 2931160 h 3246120"/>
              <a:gd name="connsiteX29" fmla="*/ 2433320 w 3937000"/>
              <a:gd name="connsiteY29" fmla="*/ 2951480 h 3246120"/>
              <a:gd name="connsiteX30" fmla="*/ 2026920 w 3937000"/>
              <a:gd name="connsiteY30" fmla="*/ 2900680 h 3246120"/>
              <a:gd name="connsiteX31" fmla="*/ 2026920 w 3937000"/>
              <a:gd name="connsiteY31" fmla="*/ 2895600 h 3246120"/>
              <a:gd name="connsiteX32" fmla="*/ 1905000 w 3937000"/>
              <a:gd name="connsiteY32" fmla="*/ 2854960 h 3246120"/>
              <a:gd name="connsiteX33" fmla="*/ 1920240 w 3937000"/>
              <a:gd name="connsiteY33" fmla="*/ 2743200 h 3246120"/>
              <a:gd name="connsiteX34" fmla="*/ 1884680 w 3937000"/>
              <a:gd name="connsiteY34" fmla="*/ 2733040 h 3246120"/>
              <a:gd name="connsiteX35" fmla="*/ 1894840 w 3937000"/>
              <a:gd name="connsiteY35" fmla="*/ 2585720 h 3246120"/>
              <a:gd name="connsiteX36" fmla="*/ 1955800 w 3937000"/>
              <a:gd name="connsiteY36" fmla="*/ 2580640 h 3246120"/>
              <a:gd name="connsiteX37" fmla="*/ 1960880 w 3937000"/>
              <a:gd name="connsiteY37" fmla="*/ 2473960 h 3246120"/>
              <a:gd name="connsiteX38" fmla="*/ 1752600 w 3937000"/>
              <a:gd name="connsiteY38" fmla="*/ 2438400 h 3246120"/>
              <a:gd name="connsiteX39" fmla="*/ 1722120 w 3937000"/>
              <a:gd name="connsiteY39" fmla="*/ 2570480 h 3246120"/>
              <a:gd name="connsiteX40" fmla="*/ 1762760 w 3937000"/>
              <a:gd name="connsiteY40" fmla="*/ 2565400 h 3246120"/>
              <a:gd name="connsiteX41" fmla="*/ 1656080 w 3937000"/>
              <a:gd name="connsiteY41" fmla="*/ 2717800 h 3246120"/>
              <a:gd name="connsiteX42" fmla="*/ 1656080 w 3937000"/>
              <a:gd name="connsiteY42" fmla="*/ 2687320 h 3246120"/>
              <a:gd name="connsiteX43" fmla="*/ 1574800 w 3937000"/>
              <a:gd name="connsiteY43" fmla="*/ 2819400 h 3246120"/>
              <a:gd name="connsiteX44" fmla="*/ 1463040 w 3937000"/>
              <a:gd name="connsiteY44" fmla="*/ 2748280 h 3246120"/>
              <a:gd name="connsiteX45" fmla="*/ 1468120 w 3937000"/>
              <a:gd name="connsiteY45" fmla="*/ 2783840 h 3246120"/>
              <a:gd name="connsiteX46" fmla="*/ 1087120 w 3937000"/>
              <a:gd name="connsiteY46" fmla="*/ 2565400 h 3246120"/>
              <a:gd name="connsiteX47" fmla="*/ 1102360 w 3937000"/>
              <a:gd name="connsiteY47" fmla="*/ 2565400 h 3246120"/>
              <a:gd name="connsiteX48" fmla="*/ 868680 w 3937000"/>
              <a:gd name="connsiteY48" fmla="*/ 2438400 h 3246120"/>
              <a:gd name="connsiteX49" fmla="*/ 863600 w 3937000"/>
              <a:gd name="connsiteY49" fmla="*/ 2463800 h 3246120"/>
              <a:gd name="connsiteX50" fmla="*/ 523240 w 3937000"/>
              <a:gd name="connsiteY50" fmla="*/ 2270760 h 3246120"/>
              <a:gd name="connsiteX51" fmla="*/ 523240 w 3937000"/>
              <a:gd name="connsiteY51" fmla="*/ 2245360 h 3246120"/>
              <a:gd name="connsiteX52" fmla="*/ 391160 w 3937000"/>
              <a:gd name="connsiteY52" fmla="*/ 2179320 h 3246120"/>
              <a:gd name="connsiteX53" fmla="*/ 472440 w 3937000"/>
              <a:gd name="connsiteY53" fmla="*/ 2057400 h 3246120"/>
              <a:gd name="connsiteX54" fmla="*/ 421640 w 3937000"/>
              <a:gd name="connsiteY54" fmla="*/ 2032000 h 3246120"/>
              <a:gd name="connsiteX55" fmla="*/ 523240 w 3937000"/>
              <a:gd name="connsiteY55" fmla="*/ 1884680 h 3246120"/>
              <a:gd name="connsiteX56" fmla="*/ 538480 w 3937000"/>
              <a:gd name="connsiteY56" fmla="*/ 1910080 h 3246120"/>
              <a:gd name="connsiteX57" fmla="*/ 594360 w 3937000"/>
              <a:gd name="connsiteY57" fmla="*/ 1833880 h 3246120"/>
              <a:gd name="connsiteX58" fmla="*/ 741680 w 3937000"/>
              <a:gd name="connsiteY58" fmla="*/ 1706880 h 3246120"/>
              <a:gd name="connsiteX59" fmla="*/ 701040 w 3937000"/>
              <a:gd name="connsiteY59" fmla="*/ 1595120 h 3246120"/>
              <a:gd name="connsiteX60" fmla="*/ 584200 w 3937000"/>
              <a:gd name="connsiteY60" fmla="*/ 1651000 h 3246120"/>
              <a:gd name="connsiteX61" fmla="*/ 472440 w 3937000"/>
              <a:gd name="connsiteY61" fmla="*/ 1661160 h 3246120"/>
              <a:gd name="connsiteX62" fmla="*/ 472440 w 3937000"/>
              <a:gd name="connsiteY62" fmla="*/ 1661160 h 3246120"/>
              <a:gd name="connsiteX63" fmla="*/ 340360 w 3937000"/>
              <a:gd name="connsiteY63" fmla="*/ 1676400 h 3246120"/>
              <a:gd name="connsiteX64" fmla="*/ 330200 w 3937000"/>
              <a:gd name="connsiteY64" fmla="*/ 1651000 h 3246120"/>
              <a:gd name="connsiteX65" fmla="*/ 208280 w 3937000"/>
              <a:gd name="connsiteY65" fmla="*/ 1630680 h 3246120"/>
              <a:gd name="connsiteX66" fmla="*/ 187960 w 3937000"/>
              <a:gd name="connsiteY66" fmla="*/ 1513840 h 3246120"/>
              <a:gd name="connsiteX67" fmla="*/ 172720 w 3937000"/>
              <a:gd name="connsiteY67" fmla="*/ 1498600 h 3246120"/>
              <a:gd name="connsiteX68" fmla="*/ 177800 w 3937000"/>
              <a:gd name="connsiteY68" fmla="*/ 1112520 h 3246120"/>
              <a:gd name="connsiteX69" fmla="*/ 213360 w 3937000"/>
              <a:gd name="connsiteY69" fmla="*/ 1112520 h 3246120"/>
              <a:gd name="connsiteX70" fmla="*/ 228600 w 3937000"/>
              <a:gd name="connsiteY70" fmla="*/ 848360 h 3246120"/>
              <a:gd name="connsiteX71" fmla="*/ 198120 w 3937000"/>
              <a:gd name="connsiteY71" fmla="*/ 822960 h 3246120"/>
              <a:gd name="connsiteX72" fmla="*/ 208280 w 3937000"/>
              <a:gd name="connsiteY72" fmla="*/ 452120 h 3246120"/>
              <a:gd name="connsiteX73" fmla="*/ 228600 w 3937000"/>
              <a:gd name="connsiteY73" fmla="*/ 421640 h 3246120"/>
              <a:gd name="connsiteX74" fmla="*/ 203200 w 3937000"/>
              <a:gd name="connsiteY74" fmla="*/ 350520 h 3246120"/>
              <a:gd name="connsiteX75" fmla="*/ 365760 w 3937000"/>
              <a:gd name="connsiteY75" fmla="*/ 314960 h 3246120"/>
              <a:gd name="connsiteX76" fmla="*/ 381000 w 3937000"/>
              <a:gd name="connsiteY76" fmla="*/ 279400 h 3246120"/>
              <a:gd name="connsiteX77" fmla="*/ 558800 w 3937000"/>
              <a:gd name="connsiteY77" fmla="*/ 269240 h 3246120"/>
              <a:gd name="connsiteX78" fmla="*/ 558800 w 3937000"/>
              <a:gd name="connsiteY78" fmla="*/ 309880 h 3246120"/>
              <a:gd name="connsiteX79" fmla="*/ 670560 w 3937000"/>
              <a:gd name="connsiteY79" fmla="*/ 320040 h 3246120"/>
              <a:gd name="connsiteX80" fmla="*/ 706120 w 3937000"/>
              <a:gd name="connsiteY80" fmla="*/ 330200 h 3246120"/>
              <a:gd name="connsiteX81" fmla="*/ 716280 w 3937000"/>
              <a:gd name="connsiteY81" fmla="*/ 157480 h 3246120"/>
              <a:gd name="connsiteX0" fmla="*/ 716280 w 3937000"/>
              <a:gd name="connsiteY0" fmla="*/ 157480 h 3246120"/>
              <a:gd name="connsiteX1" fmla="*/ 386080 w 3937000"/>
              <a:gd name="connsiteY1" fmla="*/ 76200 h 3246120"/>
              <a:gd name="connsiteX2" fmla="*/ 111760 w 3937000"/>
              <a:gd name="connsiteY2" fmla="*/ 0 h 3246120"/>
              <a:gd name="connsiteX3" fmla="*/ 35560 w 3937000"/>
              <a:gd name="connsiteY3" fmla="*/ 772160 h 3246120"/>
              <a:gd name="connsiteX4" fmla="*/ 0 w 3937000"/>
              <a:gd name="connsiteY4" fmla="*/ 1427480 h 3246120"/>
              <a:gd name="connsiteX5" fmla="*/ 30480 w 3937000"/>
              <a:gd name="connsiteY5" fmla="*/ 1671320 h 3246120"/>
              <a:gd name="connsiteX6" fmla="*/ 127000 w 3937000"/>
              <a:gd name="connsiteY6" fmla="*/ 1930400 h 3246120"/>
              <a:gd name="connsiteX7" fmla="*/ 289560 w 3937000"/>
              <a:gd name="connsiteY7" fmla="*/ 2286000 h 3246120"/>
              <a:gd name="connsiteX8" fmla="*/ 533400 w 3937000"/>
              <a:gd name="connsiteY8" fmla="*/ 2555240 h 3246120"/>
              <a:gd name="connsiteX9" fmla="*/ 660400 w 3937000"/>
              <a:gd name="connsiteY9" fmla="*/ 2656840 h 3246120"/>
              <a:gd name="connsiteX10" fmla="*/ 1112520 w 3937000"/>
              <a:gd name="connsiteY10" fmla="*/ 2895600 h 3246120"/>
              <a:gd name="connsiteX11" fmla="*/ 1290320 w 3937000"/>
              <a:gd name="connsiteY11" fmla="*/ 2946400 h 3246120"/>
              <a:gd name="connsiteX12" fmla="*/ 3144520 w 3937000"/>
              <a:gd name="connsiteY12" fmla="*/ 3164840 h 3246120"/>
              <a:gd name="connsiteX13" fmla="*/ 3937000 w 3937000"/>
              <a:gd name="connsiteY13" fmla="*/ 3246120 h 3246120"/>
              <a:gd name="connsiteX14" fmla="*/ 3937000 w 3937000"/>
              <a:gd name="connsiteY14" fmla="*/ 3093720 h 3246120"/>
              <a:gd name="connsiteX15" fmla="*/ 3769360 w 3937000"/>
              <a:gd name="connsiteY15" fmla="*/ 3108960 h 3246120"/>
              <a:gd name="connsiteX16" fmla="*/ 3769360 w 3937000"/>
              <a:gd name="connsiteY16" fmla="*/ 3108960 h 3246120"/>
              <a:gd name="connsiteX17" fmla="*/ 3357880 w 3937000"/>
              <a:gd name="connsiteY17" fmla="*/ 3078480 h 3246120"/>
              <a:gd name="connsiteX18" fmla="*/ 3368040 w 3937000"/>
              <a:gd name="connsiteY18" fmla="*/ 3042920 h 3246120"/>
              <a:gd name="connsiteX19" fmla="*/ 3246120 w 3937000"/>
              <a:gd name="connsiteY19" fmla="*/ 3032760 h 3246120"/>
              <a:gd name="connsiteX20" fmla="*/ 3210560 w 3937000"/>
              <a:gd name="connsiteY20" fmla="*/ 3053080 h 3246120"/>
              <a:gd name="connsiteX21" fmla="*/ 3042920 w 3937000"/>
              <a:gd name="connsiteY21" fmla="*/ 3042920 h 3246120"/>
              <a:gd name="connsiteX22" fmla="*/ 3042920 w 3937000"/>
              <a:gd name="connsiteY22" fmla="*/ 3007360 h 3246120"/>
              <a:gd name="connsiteX23" fmla="*/ 2768600 w 3937000"/>
              <a:gd name="connsiteY23" fmla="*/ 2976880 h 3246120"/>
              <a:gd name="connsiteX24" fmla="*/ 2768600 w 3937000"/>
              <a:gd name="connsiteY24" fmla="*/ 3002280 h 3246120"/>
              <a:gd name="connsiteX25" fmla="*/ 2722880 w 3937000"/>
              <a:gd name="connsiteY25" fmla="*/ 3002280 h 3246120"/>
              <a:gd name="connsiteX26" fmla="*/ 2580640 w 3937000"/>
              <a:gd name="connsiteY26" fmla="*/ 2971800 h 3246120"/>
              <a:gd name="connsiteX27" fmla="*/ 2550160 w 3937000"/>
              <a:gd name="connsiteY27" fmla="*/ 2941320 h 3246120"/>
              <a:gd name="connsiteX28" fmla="*/ 2443480 w 3937000"/>
              <a:gd name="connsiteY28" fmla="*/ 2931160 h 3246120"/>
              <a:gd name="connsiteX29" fmla="*/ 2433320 w 3937000"/>
              <a:gd name="connsiteY29" fmla="*/ 2951480 h 3246120"/>
              <a:gd name="connsiteX30" fmla="*/ 2026920 w 3937000"/>
              <a:gd name="connsiteY30" fmla="*/ 2900680 h 3246120"/>
              <a:gd name="connsiteX31" fmla="*/ 2026920 w 3937000"/>
              <a:gd name="connsiteY31" fmla="*/ 2895600 h 3246120"/>
              <a:gd name="connsiteX32" fmla="*/ 1905000 w 3937000"/>
              <a:gd name="connsiteY32" fmla="*/ 2854960 h 3246120"/>
              <a:gd name="connsiteX33" fmla="*/ 1920240 w 3937000"/>
              <a:gd name="connsiteY33" fmla="*/ 2743200 h 3246120"/>
              <a:gd name="connsiteX34" fmla="*/ 1884680 w 3937000"/>
              <a:gd name="connsiteY34" fmla="*/ 2733040 h 3246120"/>
              <a:gd name="connsiteX35" fmla="*/ 1894840 w 3937000"/>
              <a:gd name="connsiteY35" fmla="*/ 2585720 h 3246120"/>
              <a:gd name="connsiteX36" fmla="*/ 1955800 w 3937000"/>
              <a:gd name="connsiteY36" fmla="*/ 2580640 h 3246120"/>
              <a:gd name="connsiteX37" fmla="*/ 1960880 w 3937000"/>
              <a:gd name="connsiteY37" fmla="*/ 2473960 h 3246120"/>
              <a:gd name="connsiteX38" fmla="*/ 1752600 w 3937000"/>
              <a:gd name="connsiteY38" fmla="*/ 2438400 h 3246120"/>
              <a:gd name="connsiteX39" fmla="*/ 1722120 w 3937000"/>
              <a:gd name="connsiteY39" fmla="*/ 2570480 h 3246120"/>
              <a:gd name="connsiteX40" fmla="*/ 1762760 w 3937000"/>
              <a:gd name="connsiteY40" fmla="*/ 2565400 h 3246120"/>
              <a:gd name="connsiteX41" fmla="*/ 1656080 w 3937000"/>
              <a:gd name="connsiteY41" fmla="*/ 2717800 h 3246120"/>
              <a:gd name="connsiteX42" fmla="*/ 1656080 w 3937000"/>
              <a:gd name="connsiteY42" fmla="*/ 2687320 h 3246120"/>
              <a:gd name="connsiteX43" fmla="*/ 1574800 w 3937000"/>
              <a:gd name="connsiteY43" fmla="*/ 2819400 h 3246120"/>
              <a:gd name="connsiteX44" fmla="*/ 1463040 w 3937000"/>
              <a:gd name="connsiteY44" fmla="*/ 2748280 h 3246120"/>
              <a:gd name="connsiteX45" fmla="*/ 1468120 w 3937000"/>
              <a:gd name="connsiteY45" fmla="*/ 2783840 h 3246120"/>
              <a:gd name="connsiteX46" fmla="*/ 1087120 w 3937000"/>
              <a:gd name="connsiteY46" fmla="*/ 2565400 h 3246120"/>
              <a:gd name="connsiteX47" fmla="*/ 1102360 w 3937000"/>
              <a:gd name="connsiteY47" fmla="*/ 2565400 h 3246120"/>
              <a:gd name="connsiteX48" fmla="*/ 868680 w 3937000"/>
              <a:gd name="connsiteY48" fmla="*/ 2438400 h 3246120"/>
              <a:gd name="connsiteX49" fmla="*/ 863600 w 3937000"/>
              <a:gd name="connsiteY49" fmla="*/ 2463800 h 3246120"/>
              <a:gd name="connsiteX50" fmla="*/ 523240 w 3937000"/>
              <a:gd name="connsiteY50" fmla="*/ 2270760 h 3246120"/>
              <a:gd name="connsiteX51" fmla="*/ 523240 w 3937000"/>
              <a:gd name="connsiteY51" fmla="*/ 2245360 h 3246120"/>
              <a:gd name="connsiteX52" fmla="*/ 391160 w 3937000"/>
              <a:gd name="connsiteY52" fmla="*/ 2179320 h 3246120"/>
              <a:gd name="connsiteX53" fmla="*/ 472440 w 3937000"/>
              <a:gd name="connsiteY53" fmla="*/ 2057400 h 3246120"/>
              <a:gd name="connsiteX54" fmla="*/ 421640 w 3937000"/>
              <a:gd name="connsiteY54" fmla="*/ 2032000 h 3246120"/>
              <a:gd name="connsiteX55" fmla="*/ 523240 w 3937000"/>
              <a:gd name="connsiteY55" fmla="*/ 1884680 h 3246120"/>
              <a:gd name="connsiteX56" fmla="*/ 538480 w 3937000"/>
              <a:gd name="connsiteY56" fmla="*/ 1910080 h 3246120"/>
              <a:gd name="connsiteX57" fmla="*/ 594360 w 3937000"/>
              <a:gd name="connsiteY57" fmla="*/ 1833880 h 3246120"/>
              <a:gd name="connsiteX58" fmla="*/ 741680 w 3937000"/>
              <a:gd name="connsiteY58" fmla="*/ 1706880 h 3246120"/>
              <a:gd name="connsiteX59" fmla="*/ 701040 w 3937000"/>
              <a:gd name="connsiteY59" fmla="*/ 1595120 h 3246120"/>
              <a:gd name="connsiteX60" fmla="*/ 584200 w 3937000"/>
              <a:gd name="connsiteY60" fmla="*/ 1651000 h 3246120"/>
              <a:gd name="connsiteX61" fmla="*/ 472440 w 3937000"/>
              <a:gd name="connsiteY61" fmla="*/ 1661160 h 3246120"/>
              <a:gd name="connsiteX62" fmla="*/ 472440 w 3937000"/>
              <a:gd name="connsiteY62" fmla="*/ 1661160 h 3246120"/>
              <a:gd name="connsiteX63" fmla="*/ 340360 w 3937000"/>
              <a:gd name="connsiteY63" fmla="*/ 1676400 h 3246120"/>
              <a:gd name="connsiteX64" fmla="*/ 330200 w 3937000"/>
              <a:gd name="connsiteY64" fmla="*/ 1651000 h 3246120"/>
              <a:gd name="connsiteX65" fmla="*/ 208280 w 3937000"/>
              <a:gd name="connsiteY65" fmla="*/ 1630680 h 3246120"/>
              <a:gd name="connsiteX66" fmla="*/ 187960 w 3937000"/>
              <a:gd name="connsiteY66" fmla="*/ 1513840 h 3246120"/>
              <a:gd name="connsiteX67" fmla="*/ 172720 w 3937000"/>
              <a:gd name="connsiteY67" fmla="*/ 1498600 h 3246120"/>
              <a:gd name="connsiteX68" fmla="*/ 177800 w 3937000"/>
              <a:gd name="connsiteY68" fmla="*/ 1112520 h 3246120"/>
              <a:gd name="connsiteX69" fmla="*/ 213360 w 3937000"/>
              <a:gd name="connsiteY69" fmla="*/ 1112520 h 3246120"/>
              <a:gd name="connsiteX70" fmla="*/ 228600 w 3937000"/>
              <a:gd name="connsiteY70" fmla="*/ 848360 h 3246120"/>
              <a:gd name="connsiteX71" fmla="*/ 198120 w 3937000"/>
              <a:gd name="connsiteY71" fmla="*/ 822960 h 3246120"/>
              <a:gd name="connsiteX72" fmla="*/ 208280 w 3937000"/>
              <a:gd name="connsiteY72" fmla="*/ 452120 h 3246120"/>
              <a:gd name="connsiteX73" fmla="*/ 228600 w 3937000"/>
              <a:gd name="connsiteY73" fmla="*/ 421640 h 3246120"/>
              <a:gd name="connsiteX74" fmla="*/ 203200 w 3937000"/>
              <a:gd name="connsiteY74" fmla="*/ 350520 h 3246120"/>
              <a:gd name="connsiteX75" fmla="*/ 365760 w 3937000"/>
              <a:gd name="connsiteY75" fmla="*/ 314960 h 3246120"/>
              <a:gd name="connsiteX76" fmla="*/ 381000 w 3937000"/>
              <a:gd name="connsiteY76" fmla="*/ 279400 h 3246120"/>
              <a:gd name="connsiteX77" fmla="*/ 558800 w 3937000"/>
              <a:gd name="connsiteY77" fmla="*/ 269240 h 3246120"/>
              <a:gd name="connsiteX78" fmla="*/ 558800 w 3937000"/>
              <a:gd name="connsiteY78" fmla="*/ 309880 h 3246120"/>
              <a:gd name="connsiteX79" fmla="*/ 670560 w 3937000"/>
              <a:gd name="connsiteY79" fmla="*/ 320040 h 3246120"/>
              <a:gd name="connsiteX80" fmla="*/ 706120 w 3937000"/>
              <a:gd name="connsiteY80" fmla="*/ 330200 h 3246120"/>
              <a:gd name="connsiteX81" fmla="*/ 716280 w 3937000"/>
              <a:gd name="connsiteY81" fmla="*/ 157480 h 3246120"/>
              <a:gd name="connsiteX0" fmla="*/ 716280 w 3937000"/>
              <a:gd name="connsiteY0" fmla="*/ 157480 h 3246120"/>
              <a:gd name="connsiteX1" fmla="*/ 386080 w 3937000"/>
              <a:gd name="connsiteY1" fmla="*/ 76200 h 3246120"/>
              <a:gd name="connsiteX2" fmla="*/ 111760 w 3937000"/>
              <a:gd name="connsiteY2" fmla="*/ 0 h 3246120"/>
              <a:gd name="connsiteX3" fmla="*/ 35560 w 3937000"/>
              <a:gd name="connsiteY3" fmla="*/ 772160 h 3246120"/>
              <a:gd name="connsiteX4" fmla="*/ 0 w 3937000"/>
              <a:gd name="connsiteY4" fmla="*/ 1427480 h 3246120"/>
              <a:gd name="connsiteX5" fmla="*/ 30480 w 3937000"/>
              <a:gd name="connsiteY5" fmla="*/ 1671320 h 3246120"/>
              <a:gd name="connsiteX6" fmla="*/ 127000 w 3937000"/>
              <a:gd name="connsiteY6" fmla="*/ 1930400 h 3246120"/>
              <a:gd name="connsiteX7" fmla="*/ 289560 w 3937000"/>
              <a:gd name="connsiteY7" fmla="*/ 2286000 h 3246120"/>
              <a:gd name="connsiteX8" fmla="*/ 533400 w 3937000"/>
              <a:gd name="connsiteY8" fmla="*/ 2555240 h 3246120"/>
              <a:gd name="connsiteX9" fmla="*/ 660400 w 3937000"/>
              <a:gd name="connsiteY9" fmla="*/ 2656840 h 3246120"/>
              <a:gd name="connsiteX10" fmla="*/ 1112520 w 3937000"/>
              <a:gd name="connsiteY10" fmla="*/ 2895600 h 3246120"/>
              <a:gd name="connsiteX11" fmla="*/ 1290320 w 3937000"/>
              <a:gd name="connsiteY11" fmla="*/ 2946400 h 3246120"/>
              <a:gd name="connsiteX12" fmla="*/ 3144520 w 3937000"/>
              <a:gd name="connsiteY12" fmla="*/ 3164840 h 3246120"/>
              <a:gd name="connsiteX13" fmla="*/ 3937000 w 3937000"/>
              <a:gd name="connsiteY13" fmla="*/ 3246120 h 3246120"/>
              <a:gd name="connsiteX14" fmla="*/ 3937000 w 3937000"/>
              <a:gd name="connsiteY14" fmla="*/ 3093720 h 3246120"/>
              <a:gd name="connsiteX15" fmla="*/ 3769360 w 3937000"/>
              <a:gd name="connsiteY15" fmla="*/ 3108960 h 3246120"/>
              <a:gd name="connsiteX16" fmla="*/ 3769360 w 3937000"/>
              <a:gd name="connsiteY16" fmla="*/ 3108960 h 3246120"/>
              <a:gd name="connsiteX17" fmla="*/ 3357880 w 3937000"/>
              <a:gd name="connsiteY17" fmla="*/ 3078480 h 3246120"/>
              <a:gd name="connsiteX18" fmla="*/ 3368040 w 3937000"/>
              <a:gd name="connsiteY18" fmla="*/ 3042920 h 3246120"/>
              <a:gd name="connsiteX19" fmla="*/ 3246120 w 3937000"/>
              <a:gd name="connsiteY19" fmla="*/ 3032760 h 3246120"/>
              <a:gd name="connsiteX20" fmla="*/ 3210560 w 3937000"/>
              <a:gd name="connsiteY20" fmla="*/ 3053080 h 3246120"/>
              <a:gd name="connsiteX21" fmla="*/ 3042920 w 3937000"/>
              <a:gd name="connsiteY21" fmla="*/ 3042920 h 3246120"/>
              <a:gd name="connsiteX22" fmla="*/ 3042920 w 3937000"/>
              <a:gd name="connsiteY22" fmla="*/ 3007360 h 3246120"/>
              <a:gd name="connsiteX23" fmla="*/ 2768600 w 3937000"/>
              <a:gd name="connsiteY23" fmla="*/ 2976880 h 3246120"/>
              <a:gd name="connsiteX24" fmla="*/ 2768600 w 3937000"/>
              <a:gd name="connsiteY24" fmla="*/ 3002280 h 3246120"/>
              <a:gd name="connsiteX25" fmla="*/ 2722880 w 3937000"/>
              <a:gd name="connsiteY25" fmla="*/ 3002280 h 3246120"/>
              <a:gd name="connsiteX26" fmla="*/ 2580640 w 3937000"/>
              <a:gd name="connsiteY26" fmla="*/ 2971800 h 3246120"/>
              <a:gd name="connsiteX27" fmla="*/ 2550160 w 3937000"/>
              <a:gd name="connsiteY27" fmla="*/ 2941320 h 3246120"/>
              <a:gd name="connsiteX28" fmla="*/ 2443480 w 3937000"/>
              <a:gd name="connsiteY28" fmla="*/ 2931160 h 3246120"/>
              <a:gd name="connsiteX29" fmla="*/ 2433320 w 3937000"/>
              <a:gd name="connsiteY29" fmla="*/ 2951480 h 3246120"/>
              <a:gd name="connsiteX30" fmla="*/ 2026920 w 3937000"/>
              <a:gd name="connsiteY30" fmla="*/ 2900680 h 3246120"/>
              <a:gd name="connsiteX31" fmla="*/ 2026920 w 3937000"/>
              <a:gd name="connsiteY31" fmla="*/ 2895600 h 3246120"/>
              <a:gd name="connsiteX32" fmla="*/ 1905000 w 3937000"/>
              <a:gd name="connsiteY32" fmla="*/ 2854960 h 3246120"/>
              <a:gd name="connsiteX33" fmla="*/ 1920240 w 3937000"/>
              <a:gd name="connsiteY33" fmla="*/ 2743200 h 3246120"/>
              <a:gd name="connsiteX34" fmla="*/ 1884680 w 3937000"/>
              <a:gd name="connsiteY34" fmla="*/ 2733040 h 3246120"/>
              <a:gd name="connsiteX35" fmla="*/ 1894840 w 3937000"/>
              <a:gd name="connsiteY35" fmla="*/ 2585720 h 3246120"/>
              <a:gd name="connsiteX36" fmla="*/ 1955800 w 3937000"/>
              <a:gd name="connsiteY36" fmla="*/ 2580640 h 3246120"/>
              <a:gd name="connsiteX37" fmla="*/ 1960880 w 3937000"/>
              <a:gd name="connsiteY37" fmla="*/ 2473960 h 3246120"/>
              <a:gd name="connsiteX38" fmla="*/ 1752600 w 3937000"/>
              <a:gd name="connsiteY38" fmla="*/ 2438400 h 3246120"/>
              <a:gd name="connsiteX39" fmla="*/ 1722120 w 3937000"/>
              <a:gd name="connsiteY39" fmla="*/ 2570480 h 3246120"/>
              <a:gd name="connsiteX40" fmla="*/ 1762760 w 3937000"/>
              <a:gd name="connsiteY40" fmla="*/ 2565400 h 3246120"/>
              <a:gd name="connsiteX41" fmla="*/ 1656080 w 3937000"/>
              <a:gd name="connsiteY41" fmla="*/ 2717800 h 3246120"/>
              <a:gd name="connsiteX42" fmla="*/ 1656080 w 3937000"/>
              <a:gd name="connsiteY42" fmla="*/ 2687320 h 3246120"/>
              <a:gd name="connsiteX43" fmla="*/ 1574800 w 3937000"/>
              <a:gd name="connsiteY43" fmla="*/ 2819400 h 3246120"/>
              <a:gd name="connsiteX44" fmla="*/ 1463040 w 3937000"/>
              <a:gd name="connsiteY44" fmla="*/ 2748280 h 3246120"/>
              <a:gd name="connsiteX45" fmla="*/ 1468120 w 3937000"/>
              <a:gd name="connsiteY45" fmla="*/ 2783840 h 3246120"/>
              <a:gd name="connsiteX46" fmla="*/ 1087120 w 3937000"/>
              <a:gd name="connsiteY46" fmla="*/ 2565400 h 3246120"/>
              <a:gd name="connsiteX47" fmla="*/ 1102360 w 3937000"/>
              <a:gd name="connsiteY47" fmla="*/ 2565400 h 3246120"/>
              <a:gd name="connsiteX48" fmla="*/ 868680 w 3937000"/>
              <a:gd name="connsiteY48" fmla="*/ 2438400 h 3246120"/>
              <a:gd name="connsiteX49" fmla="*/ 863600 w 3937000"/>
              <a:gd name="connsiteY49" fmla="*/ 2463800 h 3246120"/>
              <a:gd name="connsiteX50" fmla="*/ 523240 w 3937000"/>
              <a:gd name="connsiteY50" fmla="*/ 2270760 h 3246120"/>
              <a:gd name="connsiteX51" fmla="*/ 523240 w 3937000"/>
              <a:gd name="connsiteY51" fmla="*/ 2245360 h 3246120"/>
              <a:gd name="connsiteX52" fmla="*/ 391160 w 3937000"/>
              <a:gd name="connsiteY52" fmla="*/ 2179320 h 3246120"/>
              <a:gd name="connsiteX53" fmla="*/ 472440 w 3937000"/>
              <a:gd name="connsiteY53" fmla="*/ 2057400 h 3246120"/>
              <a:gd name="connsiteX54" fmla="*/ 421640 w 3937000"/>
              <a:gd name="connsiteY54" fmla="*/ 2032000 h 3246120"/>
              <a:gd name="connsiteX55" fmla="*/ 523240 w 3937000"/>
              <a:gd name="connsiteY55" fmla="*/ 1884680 h 3246120"/>
              <a:gd name="connsiteX56" fmla="*/ 538480 w 3937000"/>
              <a:gd name="connsiteY56" fmla="*/ 1910080 h 3246120"/>
              <a:gd name="connsiteX57" fmla="*/ 594360 w 3937000"/>
              <a:gd name="connsiteY57" fmla="*/ 1833880 h 3246120"/>
              <a:gd name="connsiteX58" fmla="*/ 741680 w 3937000"/>
              <a:gd name="connsiteY58" fmla="*/ 1706880 h 3246120"/>
              <a:gd name="connsiteX59" fmla="*/ 701040 w 3937000"/>
              <a:gd name="connsiteY59" fmla="*/ 1595120 h 3246120"/>
              <a:gd name="connsiteX60" fmla="*/ 584200 w 3937000"/>
              <a:gd name="connsiteY60" fmla="*/ 1651000 h 3246120"/>
              <a:gd name="connsiteX61" fmla="*/ 472440 w 3937000"/>
              <a:gd name="connsiteY61" fmla="*/ 1661160 h 3246120"/>
              <a:gd name="connsiteX62" fmla="*/ 472440 w 3937000"/>
              <a:gd name="connsiteY62" fmla="*/ 1661160 h 3246120"/>
              <a:gd name="connsiteX63" fmla="*/ 340360 w 3937000"/>
              <a:gd name="connsiteY63" fmla="*/ 1676400 h 3246120"/>
              <a:gd name="connsiteX64" fmla="*/ 330200 w 3937000"/>
              <a:gd name="connsiteY64" fmla="*/ 1651000 h 3246120"/>
              <a:gd name="connsiteX65" fmla="*/ 208280 w 3937000"/>
              <a:gd name="connsiteY65" fmla="*/ 1630680 h 3246120"/>
              <a:gd name="connsiteX66" fmla="*/ 187960 w 3937000"/>
              <a:gd name="connsiteY66" fmla="*/ 1513840 h 3246120"/>
              <a:gd name="connsiteX67" fmla="*/ 172720 w 3937000"/>
              <a:gd name="connsiteY67" fmla="*/ 1498600 h 3246120"/>
              <a:gd name="connsiteX68" fmla="*/ 177800 w 3937000"/>
              <a:gd name="connsiteY68" fmla="*/ 1112520 h 3246120"/>
              <a:gd name="connsiteX69" fmla="*/ 213360 w 3937000"/>
              <a:gd name="connsiteY69" fmla="*/ 1112520 h 3246120"/>
              <a:gd name="connsiteX70" fmla="*/ 228600 w 3937000"/>
              <a:gd name="connsiteY70" fmla="*/ 848360 h 3246120"/>
              <a:gd name="connsiteX71" fmla="*/ 198120 w 3937000"/>
              <a:gd name="connsiteY71" fmla="*/ 822960 h 3246120"/>
              <a:gd name="connsiteX72" fmla="*/ 208280 w 3937000"/>
              <a:gd name="connsiteY72" fmla="*/ 452120 h 3246120"/>
              <a:gd name="connsiteX73" fmla="*/ 228600 w 3937000"/>
              <a:gd name="connsiteY73" fmla="*/ 421640 h 3246120"/>
              <a:gd name="connsiteX74" fmla="*/ 251460 w 3937000"/>
              <a:gd name="connsiteY74" fmla="*/ 320040 h 3246120"/>
              <a:gd name="connsiteX75" fmla="*/ 365760 w 3937000"/>
              <a:gd name="connsiteY75" fmla="*/ 314960 h 3246120"/>
              <a:gd name="connsiteX76" fmla="*/ 381000 w 3937000"/>
              <a:gd name="connsiteY76" fmla="*/ 279400 h 3246120"/>
              <a:gd name="connsiteX77" fmla="*/ 558800 w 3937000"/>
              <a:gd name="connsiteY77" fmla="*/ 269240 h 3246120"/>
              <a:gd name="connsiteX78" fmla="*/ 558800 w 3937000"/>
              <a:gd name="connsiteY78" fmla="*/ 309880 h 3246120"/>
              <a:gd name="connsiteX79" fmla="*/ 670560 w 3937000"/>
              <a:gd name="connsiteY79" fmla="*/ 320040 h 3246120"/>
              <a:gd name="connsiteX80" fmla="*/ 706120 w 3937000"/>
              <a:gd name="connsiteY80" fmla="*/ 330200 h 3246120"/>
              <a:gd name="connsiteX81" fmla="*/ 716280 w 3937000"/>
              <a:gd name="connsiteY81" fmla="*/ 157480 h 3246120"/>
              <a:gd name="connsiteX0" fmla="*/ 716280 w 3937000"/>
              <a:gd name="connsiteY0" fmla="*/ 157480 h 3246120"/>
              <a:gd name="connsiteX1" fmla="*/ 386080 w 3937000"/>
              <a:gd name="connsiteY1" fmla="*/ 76200 h 3246120"/>
              <a:gd name="connsiteX2" fmla="*/ 111760 w 3937000"/>
              <a:gd name="connsiteY2" fmla="*/ 0 h 3246120"/>
              <a:gd name="connsiteX3" fmla="*/ 35560 w 3937000"/>
              <a:gd name="connsiteY3" fmla="*/ 772160 h 3246120"/>
              <a:gd name="connsiteX4" fmla="*/ 0 w 3937000"/>
              <a:gd name="connsiteY4" fmla="*/ 1427480 h 3246120"/>
              <a:gd name="connsiteX5" fmla="*/ 30480 w 3937000"/>
              <a:gd name="connsiteY5" fmla="*/ 1671320 h 3246120"/>
              <a:gd name="connsiteX6" fmla="*/ 127000 w 3937000"/>
              <a:gd name="connsiteY6" fmla="*/ 1930400 h 3246120"/>
              <a:gd name="connsiteX7" fmla="*/ 289560 w 3937000"/>
              <a:gd name="connsiteY7" fmla="*/ 2286000 h 3246120"/>
              <a:gd name="connsiteX8" fmla="*/ 533400 w 3937000"/>
              <a:gd name="connsiteY8" fmla="*/ 2555240 h 3246120"/>
              <a:gd name="connsiteX9" fmla="*/ 660400 w 3937000"/>
              <a:gd name="connsiteY9" fmla="*/ 2656840 h 3246120"/>
              <a:gd name="connsiteX10" fmla="*/ 1112520 w 3937000"/>
              <a:gd name="connsiteY10" fmla="*/ 2895600 h 3246120"/>
              <a:gd name="connsiteX11" fmla="*/ 1290320 w 3937000"/>
              <a:gd name="connsiteY11" fmla="*/ 2946400 h 3246120"/>
              <a:gd name="connsiteX12" fmla="*/ 3144520 w 3937000"/>
              <a:gd name="connsiteY12" fmla="*/ 3164840 h 3246120"/>
              <a:gd name="connsiteX13" fmla="*/ 3937000 w 3937000"/>
              <a:gd name="connsiteY13" fmla="*/ 3246120 h 3246120"/>
              <a:gd name="connsiteX14" fmla="*/ 3937000 w 3937000"/>
              <a:gd name="connsiteY14" fmla="*/ 3093720 h 3246120"/>
              <a:gd name="connsiteX15" fmla="*/ 3769360 w 3937000"/>
              <a:gd name="connsiteY15" fmla="*/ 3108960 h 3246120"/>
              <a:gd name="connsiteX16" fmla="*/ 3769360 w 3937000"/>
              <a:gd name="connsiteY16" fmla="*/ 3108960 h 3246120"/>
              <a:gd name="connsiteX17" fmla="*/ 3357880 w 3937000"/>
              <a:gd name="connsiteY17" fmla="*/ 3078480 h 3246120"/>
              <a:gd name="connsiteX18" fmla="*/ 3368040 w 3937000"/>
              <a:gd name="connsiteY18" fmla="*/ 3042920 h 3246120"/>
              <a:gd name="connsiteX19" fmla="*/ 3246120 w 3937000"/>
              <a:gd name="connsiteY19" fmla="*/ 3032760 h 3246120"/>
              <a:gd name="connsiteX20" fmla="*/ 3210560 w 3937000"/>
              <a:gd name="connsiteY20" fmla="*/ 3053080 h 3246120"/>
              <a:gd name="connsiteX21" fmla="*/ 3042920 w 3937000"/>
              <a:gd name="connsiteY21" fmla="*/ 3042920 h 3246120"/>
              <a:gd name="connsiteX22" fmla="*/ 3042920 w 3937000"/>
              <a:gd name="connsiteY22" fmla="*/ 3007360 h 3246120"/>
              <a:gd name="connsiteX23" fmla="*/ 2768600 w 3937000"/>
              <a:gd name="connsiteY23" fmla="*/ 2976880 h 3246120"/>
              <a:gd name="connsiteX24" fmla="*/ 2768600 w 3937000"/>
              <a:gd name="connsiteY24" fmla="*/ 3002280 h 3246120"/>
              <a:gd name="connsiteX25" fmla="*/ 2722880 w 3937000"/>
              <a:gd name="connsiteY25" fmla="*/ 3002280 h 3246120"/>
              <a:gd name="connsiteX26" fmla="*/ 2580640 w 3937000"/>
              <a:gd name="connsiteY26" fmla="*/ 2971800 h 3246120"/>
              <a:gd name="connsiteX27" fmla="*/ 2550160 w 3937000"/>
              <a:gd name="connsiteY27" fmla="*/ 2941320 h 3246120"/>
              <a:gd name="connsiteX28" fmla="*/ 2443480 w 3937000"/>
              <a:gd name="connsiteY28" fmla="*/ 2931160 h 3246120"/>
              <a:gd name="connsiteX29" fmla="*/ 2433320 w 3937000"/>
              <a:gd name="connsiteY29" fmla="*/ 2951480 h 3246120"/>
              <a:gd name="connsiteX30" fmla="*/ 2026920 w 3937000"/>
              <a:gd name="connsiteY30" fmla="*/ 2900680 h 3246120"/>
              <a:gd name="connsiteX31" fmla="*/ 2026920 w 3937000"/>
              <a:gd name="connsiteY31" fmla="*/ 2895600 h 3246120"/>
              <a:gd name="connsiteX32" fmla="*/ 1905000 w 3937000"/>
              <a:gd name="connsiteY32" fmla="*/ 2854960 h 3246120"/>
              <a:gd name="connsiteX33" fmla="*/ 1920240 w 3937000"/>
              <a:gd name="connsiteY33" fmla="*/ 2743200 h 3246120"/>
              <a:gd name="connsiteX34" fmla="*/ 1884680 w 3937000"/>
              <a:gd name="connsiteY34" fmla="*/ 2733040 h 3246120"/>
              <a:gd name="connsiteX35" fmla="*/ 1894840 w 3937000"/>
              <a:gd name="connsiteY35" fmla="*/ 2585720 h 3246120"/>
              <a:gd name="connsiteX36" fmla="*/ 1955800 w 3937000"/>
              <a:gd name="connsiteY36" fmla="*/ 2580640 h 3246120"/>
              <a:gd name="connsiteX37" fmla="*/ 1960880 w 3937000"/>
              <a:gd name="connsiteY37" fmla="*/ 2473960 h 3246120"/>
              <a:gd name="connsiteX38" fmla="*/ 1752600 w 3937000"/>
              <a:gd name="connsiteY38" fmla="*/ 2438400 h 3246120"/>
              <a:gd name="connsiteX39" fmla="*/ 1722120 w 3937000"/>
              <a:gd name="connsiteY39" fmla="*/ 2570480 h 3246120"/>
              <a:gd name="connsiteX40" fmla="*/ 1762760 w 3937000"/>
              <a:gd name="connsiteY40" fmla="*/ 2565400 h 3246120"/>
              <a:gd name="connsiteX41" fmla="*/ 1656080 w 3937000"/>
              <a:gd name="connsiteY41" fmla="*/ 2717800 h 3246120"/>
              <a:gd name="connsiteX42" fmla="*/ 1656080 w 3937000"/>
              <a:gd name="connsiteY42" fmla="*/ 2687320 h 3246120"/>
              <a:gd name="connsiteX43" fmla="*/ 1574800 w 3937000"/>
              <a:gd name="connsiteY43" fmla="*/ 2819400 h 3246120"/>
              <a:gd name="connsiteX44" fmla="*/ 1463040 w 3937000"/>
              <a:gd name="connsiteY44" fmla="*/ 2748280 h 3246120"/>
              <a:gd name="connsiteX45" fmla="*/ 1468120 w 3937000"/>
              <a:gd name="connsiteY45" fmla="*/ 2783840 h 3246120"/>
              <a:gd name="connsiteX46" fmla="*/ 1087120 w 3937000"/>
              <a:gd name="connsiteY46" fmla="*/ 2565400 h 3246120"/>
              <a:gd name="connsiteX47" fmla="*/ 1102360 w 3937000"/>
              <a:gd name="connsiteY47" fmla="*/ 2565400 h 3246120"/>
              <a:gd name="connsiteX48" fmla="*/ 868680 w 3937000"/>
              <a:gd name="connsiteY48" fmla="*/ 2438400 h 3246120"/>
              <a:gd name="connsiteX49" fmla="*/ 863600 w 3937000"/>
              <a:gd name="connsiteY49" fmla="*/ 2463800 h 3246120"/>
              <a:gd name="connsiteX50" fmla="*/ 523240 w 3937000"/>
              <a:gd name="connsiteY50" fmla="*/ 2270760 h 3246120"/>
              <a:gd name="connsiteX51" fmla="*/ 523240 w 3937000"/>
              <a:gd name="connsiteY51" fmla="*/ 2245360 h 3246120"/>
              <a:gd name="connsiteX52" fmla="*/ 391160 w 3937000"/>
              <a:gd name="connsiteY52" fmla="*/ 2179320 h 3246120"/>
              <a:gd name="connsiteX53" fmla="*/ 472440 w 3937000"/>
              <a:gd name="connsiteY53" fmla="*/ 2057400 h 3246120"/>
              <a:gd name="connsiteX54" fmla="*/ 421640 w 3937000"/>
              <a:gd name="connsiteY54" fmla="*/ 2032000 h 3246120"/>
              <a:gd name="connsiteX55" fmla="*/ 523240 w 3937000"/>
              <a:gd name="connsiteY55" fmla="*/ 1884680 h 3246120"/>
              <a:gd name="connsiteX56" fmla="*/ 538480 w 3937000"/>
              <a:gd name="connsiteY56" fmla="*/ 1910080 h 3246120"/>
              <a:gd name="connsiteX57" fmla="*/ 594360 w 3937000"/>
              <a:gd name="connsiteY57" fmla="*/ 1833880 h 3246120"/>
              <a:gd name="connsiteX58" fmla="*/ 741680 w 3937000"/>
              <a:gd name="connsiteY58" fmla="*/ 1706880 h 3246120"/>
              <a:gd name="connsiteX59" fmla="*/ 701040 w 3937000"/>
              <a:gd name="connsiteY59" fmla="*/ 1595120 h 3246120"/>
              <a:gd name="connsiteX60" fmla="*/ 584200 w 3937000"/>
              <a:gd name="connsiteY60" fmla="*/ 1651000 h 3246120"/>
              <a:gd name="connsiteX61" fmla="*/ 472440 w 3937000"/>
              <a:gd name="connsiteY61" fmla="*/ 1661160 h 3246120"/>
              <a:gd name="connsiteX62" fmla="*/ 472440 w 3937000"/>
              <a:gd name="connsiteY62" fmla="*/ 1661160 h 3246120"/>
              <a:gd name="connsiteX63" fmla="*/ 340360 w 3937000"/>
              <a:gd name="connsiteY63" fmla="*/ 1676400 h 3246120"/>
              <a:gd name="connsiteX64" fmla="*/ 330200 w 3937000"/>
              <a:gd name="connsiteY64" fmla="*/ 1651000 h 3246120"/>
              <a:gd name="connsiteX65" fmla="*/ 208280 w 3937000"/>
              <a:gd name="connsiteY65" fmla="*/ 1630680 h 3246120"/>
              <a:gd name="connsiteX66" fmla="*/ 187960 w 3937000"/>
              <a:gd name="connsiteY66" fmla="*/ 1513840 h 3246120"/>
              <a:gd name="connsiteX67" fmla="*/ 172720 w 3937000"/>
              <a:gd name="connsiteY67" fmla="*/ 1498600 h 3246120"/>
              <a:gd name="connsiteX68" fmla="*/ 177800 w 3937000"/>
              <a:gd name="connsiteY68" fmla="*/ 1112520 h 3246120"/>
              <a:gd name="connsiteX69" fmla="*/ 213360 w 3937000"/>
              <a:gd name="connsiteY69" fmla="*/ 1112520 h 3246120"/>
              <a:gd name="connsiteX70" fmla="*/ 228600 w 3937000"/>
              <a:gd name="connsiteY70" fmla="*/ 848360 h 3246120"/>
              <a:gd name="connsiteX71" fmla="*/ 198120 w 3937000"/>
              <a:gd name="connsiteY71" fmla="*/ 822960 h 3246120"/>
              <a:gd name="connsiteX72" fmla="*/ 208280 w 3937000"/>
              <a:gd name="connsiteY72" fmla="*/ 452120 h 3246120"/>
              <a:gd name="connsiteX73" fmla="*/ 228600 w 3937000"/>
              <a:gd name="connsiteY73" fmla="*/ 421640 h 3246120"/>
              <a:gd name="connsiteX74" fmla="*/ 251460 w 3937000"/>
              <a:gd name="connsiteY74" fmla="*/ 320040 h 3246120"/>
              <a:gd name="connsiteX75" fmla="*/ 365760 w 3937000"/>
              <a:gd name="connsiteY75" fmla="*/ 314960 h 3246120"/>
              <a:gd name="connsiteX76" fmla="*/ 381000 w 3937000"/>
              <a:gd name="connsiteY76" fmla="*/ 264160 h 3246120"/>
              <a:gd name="connsiteX77" fmla="*/ 558800 w 3937000"/>
              <a:gd name="connsiteY77" fmla="*/ 269240 h 3246120"/>
              <a:gd name="connsiteX78" fmla="*/ 558800 w 3937000"/>
              <a:gd name="connsiteY78" fmla="*/ 309880 h 3246120"/>
              <a:gd name="connsiteX79" fmla="*/ 670560 w 3937000"/>
              <a:gd name="connsiteY79" fmla="*/ 320040 h 3246120"/>
              <a:gd name="connsiteX80" fmla="*/ 706120 w 3937000"/>
              <a:gd name="connsiteY80" fmla="*/ 330200 h 3246120"/>
              <a:gd name="connsiteX81" fmla="*/ 716280 w 3937000"/>
              <a:gd name="connsiteY81" fmla="*/ 157480 h 3246120"/>
              <a:gd name="connsiteX0" fmla="*/ 716280 w 3937000"/>
              <a:gd name="connsiteY0" fmla="*/ 157480 h 3246120"/>
              <a:gd name="connsiteX1" fmla="*/ 386080 w 3937000"/>
              <a:gd name="connsiteY1" fmla="*/ 76200 h 3246120"/>
              <a:gd name="connsiteX2" fmla="*/ 111760 w 3937000"/>
              <a:gd name="connsiteY2" fmla="*/ 0 h 3246120"/>
              <a:gd name="connsiteX3" fmla="*/ 35560 w 3937000"/>
              <a:gd name="connsiteY3" fmla="*/ 772160 h 3246120"/>
              <a:gd name="connsiteX4" fmla="*/ 0 w 3937000"/>
              <a:gd name="connsiteY4" fmla="*/ 1427480 h 3246120"/>
              <a:gd name="connsiteX5" fmla="*/ 30480 w 3937000"/>
              <a:gd name="connsiteY5" fmla="*/ 1671320 h 3246120"/>
              <a:gd name="connsiteX6" fmla="*/ 127000 w 3937000"/>
              <a:gd name="connsiteY6" fmla="*/ 1930400 h 3246120"/>
              <a:gd name="connsiteX7" fmla="*/ 289560 w 3937000"/>
              <a:gd name="connsiteY7" fmla="*/ 2286000 h 3246120"/>
              <a:gd name="connsiteX8" fmla="*/ 533400 w 3937000"/>
              <a:gd name="connsiteY8" fmla="*/ 2555240 h 3246120"/>
              <a:gd name="connsiteX9" fmla="*/ 660400 w 3937000"/>
              <a:gd name="connsiteY9" fmla="*/ 2656840 h 3246120"/>
              <a:gd name="connsiteX10" fmla="*/ 1112520 w 3937000"/>
              <a:gd name="connsiteY10" fmla="*/ 2895600 h 3246120"/>
              <a:gd name="connsiteX11" fmla="*/ 1290320 w 3937000"/>
              <a:gd name="connsiteY11" fmla="*/ 2946400 h 3246120"/>
              <a:gd name="connsiteX12" fmla="*/ 3144520 w 3937000"/>
              <a:gd name="connsiteY12" fmla="*/ 3164840 h 3246120"/>
              <a:gd name="connsiteX13" fmla="*/ 3937000 w 3937000"/>
              <a:gd name="connsiteY13" fmla="*/ 3246120 h 3246120"/>
              <a:gd name="connsiteX14" fmla="*/ 3937000 w 3937000"/>
              <a:gd name="connsiteY14" fmla="*/ 3093720 h 3246120"/>
              <a:gd name="connsiteX15" fmla="*/ 3769360 w 3937000"/>
              <a:gd name="connsiteY15" fmla="*/ 3108960 h 3246120"/>
              <a:gd name="connsiteX16" fmla="*/ 3769360 w 3937000"/>
              <a:gd name="connsiteY16" fmla="*/ 3108960 h 3246120"/>
              <a:gd name="connsiteX17" fmla="*/ 3357880 w 3937000"/>
              <a:gd name="connsiteY17" fmla="*/ 3078480 h 3246120"/>
              <a:gd name="connsiteX18" fmla="*/ 3368040 w 3937000"/>
              <a:gd name="connsiteY18" fmla="*/ 3042920 h 3246120"/>
              <a:gd name="connsiteX19" fmla="*/ 3246120 w 3937000"/>
              <a:gd name="connsiteY19" fmla="*/ 3032760 h 3246120"/>
              <a:gd name="connsiteX20" fmla="*/ 3210560 w 3937000"/>
              <a:gd name="connsiteY20" fmla="*/ 3053080 h 3246120"/>
              <a:gd name="connsiteX21" fmla="*/ 3042920 w 3937000"/>
              <a:gd name="connsiteY21" fmla="*/ 3042920 h 3246120"/>
              <a:gd name="connsiteX22" fmla="*/ 3042920 w 3937000"/>
              <a:gd name="connsiteY22" fmla="*/ 3007360 h 3246120"/>
              <a:gd name="connsiteX23" fmla="*/ 2768600 w 3937000"/>
              <a:gd name="connsiteY23" fmla="*/ 2976880 h 3246120"/>
              <a:gd name="connsiteX24" fmla="*/ 2768600 w 3937000"/>
              <a:gd name="connsiteY24" fmla="*/ 3002280 h 3246120"/>
              <a:gd name="connsiteX25" fmla="*/ 2722880 w 3937000"/>
              <a:gd name="connsiteY25" fmla="*/ 3002280 h 3246120"/>
              <a:gd name="connsiteX26" fmla="*/ 2580640 w 3937000"/>
              <a:gd name="connsiteY26" fmla="*/ 2971800 h 3246120"/>
              <a:gd name="connsiteX27" fmla="*/ 2550160 w 3937000"/>
              <a:gd name="connsiteY27" fmla="*/ 2941320 h 3246120"/>
              <a:gd name="connsiteX28" fmla="*/ 2443480 w 3937000"/>
              <a:gd name="connsiteY28" fmla="*/ 2931160 h 3246120"/>
              <a:gd name="connsiteX29" fmla="*/ 2433320 w 3937000"/>
              <a:gd name="connsiteY29" fmla="*/ 2951480 h 3246120"/>
              <a:gd name="connsiteX30" fmla="*/ 2026920 w 3937000"/>
              <a:gd name="connsiteY30" fmla="*/ 2900680 h 3246120"/>
              <a:gd name="connsiteX31" fmla="*/ 2026920 w 3937000"/>
              <a:gd name="connsiteY31" fmla="*/ 2895600 h 3246120"/>
              <a:gd name="connsiteX32" fmla="*/ 1905000 w 3937000"/>
              <a:gd name="connsiteY32" fmla="*/ 2854960 h 3246120"/>
              <a:gd name="connsiteX33" fmla="*/ 1920240 w 3937000"/>
              <a:gd name="connsiteY33" fmla="*/ 2743200 h 3246120"/>
              <a:gd name="connsiteX34" fmla="*/ 1884680 w 3937000"/>
              <a:gd name="connsiteY34" fmla="*/ 2733040 h 3246120"/>
              <a:gd name="connsiteX35" fmla="*/ 1894840 w 3937000"/>
              <a:gd name="connsiteY35" fmla="*/ 2585720 h 3246120"/>
              <a:gd name="connsiteX36" fmla="*/ 1955800 w 3937000"/>
              <a:gd name="connsiteY36" fmla="*/ 2580640 h 3246120"/>
              <a:gd name="connsiteX37" fmla="*/ 1960880 w 3937000"/>
              <a:gd name="connsiteY37" fmla="*/ 2473960 h 3246120"/>
              <a:gd name="connsiteX38" fmla="*/ 1752600 w 3937000"/>
              <a:gd name="connsiteY38" fmla="*/ 2438400 h 3246120"/>
              <a:gd name="connsiteX39" fmla="*/ 1722120 w 3937000"/>
              <a:gd name="connsiteY39" fmla="*/ 2570480 h 3246120"/>
              <a:gd name="connsiteX40" fmla="*/ 1762760 w 3937000"/>
              <a:gd name="connsiteY40" fmla="*/ 2565400 h 3246120"/>
              <a:gd name="connsiteX41" fmla="*/ 1656080 w 3937000"/>
              <a:gd name="connsiteY41" fmla="*/ 2717800 h 3246120"/>
              <a:gd name="connsiteX42" fmla="*/ 1656080 w 3937000"/>
              <a:gd name="connsiteY42" fmla="*/ 2687320 h 3246120"/>
              <a:gd name="connsiteX43" fmla="*/ 1574800 w 3937000"/>
              <a:gd name="connsiteY43" fmla="*/ 2819400 h 3246120"/>
              <a:gd name="connsiteX44" fmla="*/ 1463040 w 3937000"/>
              <a:gd name="connsiteY44" fmla="*/ 2748280 h 3246120"/>
              <a:gd name="connsiteX45" fmla="*/ 1468120 w 3937000"/>
              <a:gd name="connsiteY45" fmla="*/ 2783840 h 3246120"/>
              <a:gd name="connsiteX46" fmla="*/ 1087120 w 3937000"/>
              <a:gd name="connsiteY46" fmla="*/ 2565400 h 3246120"/>
              <a:gd name="connsiteX47" fmla="*/ 1102360 w 3937000"/>
              <a:gd name="connsiteY47" fmla="*/ 2565400 h 3246120"/>
              <a:gd name="connsiteX48" fmla="*/ 868680 w 3937000"/>
              <a:gd name="connsiteY48" fmla="*/ 2438400 h 3246120"/>
              <a:gd name="connsiteX49" fmla="*/ 863600 w 3937000"/>
              <a:gd name="connsiteY49" fmla="*/ 2463800 h 3246120"/>
              <a:gd name="connsiteX50" fmla="*/ 523240 w 3937000"/>
              <a:gd name="connsiteY50" fmla="*/ 2270760 h 3246120"/>
              <a:gd name="connsiteX51" fmla="*/ 523240 w 3937000"/>
              <a:gd name="connsiteY51" fmla="*/ 2245360 h 3246120"/>
              <a:gd name="connsiteX52" fmla="*/ 391160 w 3937000"/>
              <a:gd name="connsiteY52" fmla="*/ 2179320 h 3246120"/>
              <a:gd name="connsiteX53" fmla="*/ 472440 w 3937000"/>
              <a:gd name="connsiteY53" fmla="*/ 2057400 h 3246120"/>
              <a:gd name="connsiteX54" fmla="*/ 421640 w 3937000"/>
              <a:gd name="connsiteY54" fmla="*/ 2032000 h 3246120"/>
              <a:gd name="connsiteX55" fmla="*/ 523240 w 3937000"/>
              <a:gd name="connsiteY55" fmla="*/ 1884680 h 3246120"/>
              <a:gd name="connsiteX56" fmla="*/ 538480 w 3937000"/>
              <a:gd name="connsiteY56" fmla="*/ 1910080 h 3246120"/>
              <a:gd name="connsiteX57" fmla="*/ 594360 w 3937000"/>
              <a:gd name="connsiteY57" fmla="*/ 1833880 h 3246120"/>
              <a:gd name="connsiteX58" fmla="*/ 741680 w 3937000"/>
              <a:gd name="connsiteY58" fmla="*/ 1706880 h 3246120"/>
              <a:gd name="connsiteX59" fmla="*/ 701040 w 3937000"/>
              <a:gd name="connsiteY59" fmla="*/ 1595120 h 3246120"/>
              <a:gd name="connsiteX60" fmla="*/ 584200 w 3937000"/>
              <a:gd name="connsiteY60" fmla="*/ 1651000 h 3246120"/>
              <a:gd name="connsiteX61" fmla="*/ 472440 w 3937000"/>
              <a:gd name="connsiteY61" fmla="*/ 1661160 h 3246120"/>
              <a:gd name="connsiteX62" fmla="*/ 472440 w 3937000"/>
              <a:gd name="connsiteY62" fmla="*/ 1661160 h 3246120"/>
              <a:gd name="connsiteX63" fmla="*/ 340360 w 3937000"/>
              <a:gd name="connsiteY63" fmla="*/ 1676400 h 3246120"/>
              <a:gd name="connsiteX64" fmla="*/ 330200 w 3937000"/>
              <a:gd name="connsiteY64" fmla="*/ 1651000 h 3246120"/>
              <a:gd name="connsiteX65" fmla="*/ 208280 w 3937000"/>
              <a:gd name="connsiteY65" fmla="*/ 1630680 h 3246120"/>
              <a:gd name="connsiteX66" fmla="*/ 213360 w 3937000"/>
              <a:gd name="connsiteY66" fmla="*/ 1506220 h 3246120"/>
              <a:gd name="connsiteX67" fmla="*/ 172720 w 3937000"/>
              <a:gd name="connsiteY67" fmla="*/ 1498600 h 3246120"/>
              <a:gd name="connsiteX68" fmla="*/ 177800 w 3937000"/>
              <a:gd name="connsiteY68" fmla="*/ 1112520 h 3246120"/>
              <a:gd name="connsiteX69" fmla="*/ 213360 w 3937000"/>
              <a:gd name="connsiteY69" fmla="*/ 1112520 h 3246120"/>
              <a:gd name="connsiteX70" fmla="*/ 228600 w 3937000"/>
              <a:gd name="connsiteY70" fmla="*/ 848360 h 3246120"/>
              <a:gd name="connsiteX71" fmla="*/ 198120 w 3937000"/>
              <a:gd name="connsiteY71" fmla="*/ 822960 h 3246120"/>
              <a:gd name="connsiteX72" fmla="*/ 208280 w 3937000"/>
              <a:gd name="connsiteY72" fmla="*/ 452120 h 3246120"/>
              <a:gd name="connsiteX73" fmla="*/ 228600 w 3937000"/>
              <a:gd name="connsiteY73" fmla="*/ 421640 h 3246120"/>
              <a:gd name="connsiteX74" fmla="*/ 251460 w 3937000"/>
              <a:gd name="connsiteY74" fmla="*/ 320040 h 3246120"/>
              <a:gd name="connsiteX75" fmla="*/ 365760 w 3937000"/>
              <a:gd name="connsiteY75" fmla="*/ 314960 h 3246120"/>
              <a:gd name="connsiteX76" fmla="*/ 381000 w 3937000"/>
              <a:gd name="connsiteY76" fmla="*/ 264160 h 3246120"/>
              <a:gd name="connsiteX77" fmla="*/ 558800 w 3937000"/>
              <a:gd name="connsiteY77" fmla="*/ 269240 h 3246120"/>
              <a:gd name="connsiteX78" fmla="*/ 558800 w 3937000"/>
              <a:gd name="connsiteY78" fmla="*/ 309880 h 3246120"/>
              <a:gd name="connsiteX79" fmla="*/ 670560 w 3937000"/>
              <a:gd name="connsiteY79" fmla="*/ 320040 h 3246120"/>
              <a:gd name="connsiteX80" fmla="*/ 706120 w 3937000"/>
              <a:gd name="connsiteY80" fmla="*/ 330200 h 3246120"/>
              <a:gd name="connsiteX81" fmla="*/ 716280 w 3937000"/>
              <a:gd name="connsiteY81" fmla="*/ 157480 h 3246120"/>
              <a:gd name="connsiteX0" fmla="*/ 716280 w 3937000"/>
              <a:gd name="connsiteY0" fmla="*/ 157480 h 3246120"/>
              <a:gd name="connsiteX1" fmla="*/ 386080 w 3937000"/>
              <a:gd name="connsiteY1" fmla="*/ 76200 h 3246120"/>
              <a:gd name="connsiteX2" fmla="*/ 111760 w 3937000"/>
              <a:gd name="connsiteY2" fmla="*/ 0 h 3246120"/>
              <a:gd name="connsiteX3" fmla="*/ 35560 w 3937000"/>
              <a:gd name="connsiteY3" fmla="*/ 772160 h 3246120"/>
              <a:gd name="connsiteX4" fmla="*/ 0 w 3937000"/>
              <a:gd name="connsiteY4" fmla="*/ 1427480 h 3246120"/>
              <a:gd name="connsiteX5" fmla="*/ 30480 w 3937000"/>
              <a:gd name="connsiteY5" fmla="*/ 1671320 h 3246120"/>
              <a:gd name="connsiteX6" fmla="*/ 127000 w 3937000"/>
              <a:gd name="connsiteY6" fmla="*/ 1930400 h 3246120"/>
              <a:gd name="connsiteX7" fmla="*/ 289560 w 3937000"/>
              <a:gd name="connsiteY7" fmla="*/ 2286000 h 3246120"/>
              <a:gd name="connsiteX8" fmla="*/ 533400 w 3937000"/>
              <a:gd name="connsiteY8" fmla="*/ 2555240 h 3246120"/>
              <a:gd name="connsiteX9" fmla="*/ 660400 w 3937000"/>
              <a:gd name="connsiteY9" fmla="*/ 2656840 h 3246120"/>
              <a:gd name="connsiteX10" fmla="*/ 1112520 w 3937000"/>
              <a:gd name="connsiteY10" fmla="*/ 2895600 h 3246120"/>
              <a:gd name="connsiteX11" fmla="*/ 1290320 w 3937000"/>
              <a:gd name="connsiteY11" fmla="*/ 2946400 h 3246120"/>
              <a:gd name="connsiteX12" fmla="*/ 3144520 w 3937000"/>
              <a:gd name="connsiteY12" fmla="*/ 3164840 h 3246120"/>
              <a:gd name="connsiteX13" fmla="*/ 3937000 w 3937000"/>
              <a:gd name="connsiteY13" fmla="*/ 3246120 h 3246120"/>
              <a:gd name="connsiteX14" fmla="*/ 3937000 w 3937000"/>
              <a:gd name="connsiteY14" fmla="*/ 3093720 h 3246120"/>
              <a:gd name="connsiteX15" fmla="*/ 3769360 w 3937000"/>
              <a:gd name="connsiteY15" fmla="*/ 3108960 h 3246120"/>
              <a:gd name="connsiteX16" fmla="*/ 3769360 w 3937000"/>
              <a:gd name="connsiteY16" fmla="*/ 3108960 h 3246120"/>
              <a:gd name="connsiteX17" fmla="*/ 3357880 w 3937000"/>
              <a:gd name="connsiteY17" fmla="*/ 3078480 h 3246120"/>
              <a:gd name="connsiteX18" fmla="*/ 3368040 w 3937000"/>
              <a:gd name="connsiteY18" fmla="*/ 3042920 h 3246120"/>
              <a:gd name="connsiteX19" fmla="*/ 3246120 w 3937000"/>
              <a:gd name="connsiteY19" fmla="*/ 3032760 h 3246120"/>
              <a:gd name="connsiteX20" fmla="*/ 3210560 w 3937000"/>
              <a:gd name="connsiteY20" fmla="*/ 3053080 h 3246120"/>
              <a:gd name="connsiteX21" fmla="*/ 3042920 w 3937000"/>
              <a:gd name="connsiteY21" fmla="*/ 3042920 h 3246120"/>
              <a:gd name="connsiteX22" fmla="*/ 3042920 w 3937000"/>
              <a:gd name="connsiteY22" fmla="*/ 3007360 h 3246120"/>
              <a:gd name="connsiteX23" fmla="*/ 2768600 w 3937000"/>
              <a:gd name="connsiteY23" fmla="*/ 2976880 h 3246120"/>
              <a:gd name="connsiteX24" fmla="*/ 2768600 w 3937000"/>
              <a:gd name="connsiteY24" fmla="*/ 3002280 h 3246120"/>
              <a:gd name="connsiteX25" fmla="*/ 2722880 w 3937000"/>
              <a:gd name="connsiteY25" fmla="*/ 3002280 h 3246120"/>
              <a:gd name="connsiteX26" fmla="*/ 2580640 w 3937000"/>
              <a:gd name="connsiteY26" fmla="*/ 2971800 h 3246120"/>
              <a:gd name="connsiteX27" fmla="*/ 2550160 w 3937000"/>
              <a:gd name="connsiteY27" fmla="*/ 2941320 h 3246120"/>
              <a:gd name="connsiteX28" fmla="*/ 2443480 w 3937000"/>
              <a:gd name="connsiteY28" fmla="*/ 2931160 h 3246120"/>
              <a:gd name="connsiteX29" fmla="*/ 2433320 w 3937000"/>
              <a:gd name="connsiteY29" fmla="*/ 2951480 h 3246120"/>
              <a:gd name="connsiteX30" fmla="*/ 2026920 w 3937000"/>
              <a:gd name="connsiteY30" fmla="*/ 2900680 h 3246120"/>
              <a:gd name="connsiteX31" fmla="*/ 2026920 w 3937000"/>
              <a:gd name="connsiteY31" fmla="*/ 2895600 h 3246120"/>
              <a:gd name="connsiteX32" fmla="*/ 1905000 w 3937000"/>
              <a:gd name="connsiteY32" fmla="*/ 2854960 h 3246120"/>
              <a:gd name="connsiteX33" fmla="*/ 1920240 w 3937000"/>
              <a:gd name="connsiteY33" fmla="*/ 2743200 h 3246120"/>
              <a:gd name="connsiteX34" fmla="*/ 1884680 w 3937000"/>
              <a:gd name="connsiteY34" fmla="*/ 2733040 h 3246120"/>
              <a:gd name="connsiteX35" fmla="*/ 1894840 w 3937000"/>
              <a:gd name="connsiteY35" fmla="*/ 2585720 h 3246120"/>
              <a:gd name="connsiteX36" fmla="*/ 1955800 w 3937000"/>
              <a:gd name="connsiteY36" fmla="*/ 2580640 h 3246120"/>
              <a:gd name="connsiteX37" fmla="*/ 1960880 w 3937000"/>
              <a:gd name="connsiteY37" fmla="*/ 2473960 h 3246120"/>
              <a:gd name="connsiteX38" fmla="*/ 1752600 w 3937000"/>
              <a:gd name="connsiteY38" fmla="*/ 2438400 h 3246120"/>
              <a:gd name="connsiteX39" fmla="*/ 1722120 w 3937000"/>
              <a:gd name="connsiteY39" fmla="*/ 2570480 h 3246120"/>
              <a:gd name="connsiteX40" fmla="*/ 1762760 w 3937000"/>
              <a:gd name="connsiteY40" fmla="*/ 2565400 h 3246120"/>
              <a:gd name="connsiteX41" fmla="*/ 1656080 w 3937000"/>
              <a:gd name="connsiteY41" fmla="*/ 2717800 h 3246120"/>
              <a:gd name="connsiteX42" fmla="*/ 1656080 w 3937000"/>
              <a:gd name="connsiteY42" fmla="*/ 2687320 h 3246120"/>
              <a:gd name="connsiteX43" fmla="*/ 1574800 w 3937000"/>
              <a:gd name="connsiteY43" fmla="*/ 2819400 h 3246120"/>
              <a:gd name="connsiteX44" fmla="*/ 1463040 w 3937000"/>
              <a:gd name="connsiteY44" fmla="*/ 2748280 h 3246120"/>
              <a:gd name="connsiteX45" fmla="*/ 1468120 w 3937000"/>
              <a:gd name="connsiteY45" fmla="*/ 2783840 h 3246120"/>
              <a:gd name="connsiteX46" fmla="*/ 1087120 w 3937000"/>
              <a:gd name="connsiteY46" fmla="*/ 2565400 h 3246120"/>
              <a:gd name="connsiteX47" fmla="*/ 1102360 w 3937000"/>
              <a:gd name="connsiteY47" fmla="*/ 2565400 h 3246120"/>
              <a:gd name="connsiteX48" fmla="*/ 868680 w 3937000"/>
              <a:gd name="connsiteY48" fmla="*/ 2438400 h 3246120"/>
              <a:gd name="connsiteX49" fmla="*/ 863600 w 3937000"/>
              <a:gd name="connsiteY49" fmla="*/ 2463800 h 3246120"/>
              <a:gd name="connsiteX50" fmla="*/ 523240 w 3937000"/>
              <a:gd name="connsiteY50" fmla="*/ 2270760 h 3246120"/>
              <a:gd name="connsiteX51" fmla="*/ 523240 w 3937000"/>
              <a:gd name="connsiteY51" fmla="*/ 2245360 h 3246120"/>
              <a:gd name="connsiteX52" fmla="*/ 391160 w 3937000"/>
              <a:gd name="connsiteY52" fmla="*/ 2179320 h 3246120"/>
              <a:gd name="connsiteX53" fmla="*/ 472440 w 3937000"/>
              <a:gd name="connsiteY53" fmla="*/ 2057400 h 3246120"/>
              <a:gd name="connsiteX54" fmla="*/ 421640 w 3937000"/>
              <a:gd name="connsiteY54" fmla="*/ 2032000 h 3246120"/>
              <a:gd name="connsiteX55" fmla="*/ 523240 w 3937000"/>
              <a:gd name="connsiteY55" fmla="*/ 1884680 h 3246120"/>
              <a:gd name="connsiteX56" fmla="*/ 538480 w 3937000"/>
              <a:gd name="connsiteY56" fmla="*/ 1910080 h 3246120"/>
              <a:gd name="connsiteX57" fmla="*/ 594360 w 3937000"/>
              <a:gd name="connsiteY57" fmla="*/ 1833880 h 3246120"/>
              <a:gd name="connsiteX58" fmla="*/ 741680 w 3937000"/>
              <a:gd name="connsiteY58" fmla="*/ 1706880 h 3246120"/>
              <a:gd name="connsiteX59" fmla="*/ 701040 w 3937000"/>
              <a:gd name="connsiteY59" fmla="*/ 1595120 h 3246120"/>
              <a:gd name="connsiteX60" fmla="*/ 584200 w 3937000"/>
              <a:gd name="connsiteY60" fmla="*/ 1651000 h 3246120"/>
              <a:gd name="connsiteX61" fmla="*/ 472440 w 3937000"/>
              <a:gd name="connsiteY61" fmla="*/ 1661160 h 3246120"/>
              <a:gd name="connsiteX62" fmla="*/ 472440 w 3937000"/>
              <a:gd name="connsiteY62" fmla="*/ 1661160 h 3246120"/>
              <a:gd name="connsiteX63" fmla="*/ 340360 w 3937000"/>
              <a:gd name="connsiteY63" fmla="*/ 1676400 h 3246120"/>
              <a:gd name="connsiteX64" fmla="*/ 330200 w 3937000"/>
              <a:gd name="connsiteY64" fmla="*/ 1651000 h 3246120"/>
              <a:gd name="connsiteX65" fmla="*/ 208280 w 3937000"/>
              <a:gd name="connsiteY65" fmla="*/ 1630680 h 3246120"/>
              <a:gd name="connsiteX66" fmla="*/ 213360 w 3937000"/>
              <a:gd name="connsiteY66" fmla="*/ 1506220 h 3246120"/>
              <a:gd name="connsiteX67" fmla="*/ 172720 w 3937000"/>
              <a:gd name="connsiteY67" fmla="*/ 1498600 h 3246120"/>
              <a:gd name="connsiteX68" fmla="*/ 177800 w 3937000"/>
              <a:gd name="connsiteY68" fmla="*/ 1112520 h 3246120"/>
              <a:gd name="connsiteX69" fmla="*/ 213360 w 3937000"/>
              <a:gd name="connsiteY69" fmla="*/ 1112520 h 3246120"/>
              <a:gd name="connsiteX70" fmla="*/ 228600 w 3937000"/>
              <a:gd name="connsiteY70" fmla="*/ 848360 h 3246120"/>
              <a:gd name="connsiteX71" fmla="*/ 198120 w 3937000"/>
              <a:gd name="connsiteY71" fmla="*/ 822960 h 3246120"/>
              <a:gd name="connsiteX72" fmla="*/ 208280 w 3937000"/>
              <a:gd name="connsiteY72" fmla="*/ 452120 h 3246120"/>
              <a:gd name="connsiteX73" fmla="*/ 248920 w 3937000"/>
              <a:gd name="connsiteY73" fmla="*/ 441960 h 3246120"/>
              <a:gd name="connsiteX74" fmla="*/ 251460 w 3937000"/>
              <a:gd name="connsiteY74" fmla="*/ 320040 h 3246120"/>
              <a:gd name="connsiteX75" fmla="*/ 365760 w 3937000"/>
              <a:gd name="connsiteY75" fmla="*/ 314960 h 3246120"/>
              <a:gd name="connsiteX76" fmla="*/ 381000 w 3937000"/>
              <a:gd name="connsiteY76" fmla="*/ 264160 h 3246120"/>
              <a:gd name="connsiteX77" fmla="*/ 558800 w 3937000"/>
              <a:gd name="connsiteY77" fmla="*/ 269240 h 3246120"/>
              <a:gd name="connsiteX78" fmla="*/ 558800 w 3937000"/>
              <a:gd name="connsiteY78" fmla="*/ 309880 h 3246120"/>
              <a:gd name="connsiteX79" fmla="*/ 670560 w 3937000"/>
              <a:gd name="connsiteY79" fmla="*/ 320040 h 3246120"/>
              <a:gd name="connsiteX80" fmla="*/ 706120 w 3937000"/>
              <a:gd name="connsiteY80" fmla="*/ 330200 h 3246120"/>
              <a:gd name="connsiteX81" fmla="*/ 716280 w 3937000"/>
              <a:gd name="connsiteY81" fmla="*/ 157480 h 324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937000" h="3246120">
                <a:moveTo>
                  <a:pt x="716280" y="157480"/>
                </a:moveTo>
                <a:lnTo>
                  <a:pt x="386080" y="76200"/>
                </a:lnTo>
                <a:lnTo>
                  <a:pt x="111760" y="0"/>
                </a:lnTo>
                <a:lnTo>
                  <a:pt x="35560" y="772160"/>
                </a:lnTo>
                <a:lnTo>
                  <a:pt x="0" y="1427480"/>
                </a:lnTo>
                <a:lnTo>
                  <a:pt x="30480" y="1671320"/>
                </a:lnTo>
                <a:lnTo>
                  <a:pt x="127000" y="1930400"/>
                </a:lnTo>
                <a:lnTo>
                  <a:pt x="289560" y="2286000"/>
                </a:lnTo>
                <a:lnTo>
                  <a:pt x="533400" y="2555240"/>
                </a:lnTo>
                <a:lnTo>
                  <a:pt x="660400" y="2656840"/>
                </a:lnTo>
                <a:lnTo>
                  <a:pt x="1112520" y="2895600"/>
                </a:lnTo>
                <a:lnTo>
                  <a:pt x="1290320" y="2946400"/>
                </a:lnTo>
                <a:lnTo>
                  <a:pt x="3144520" y="3164840"/>
                </a:lnTo>
                <a:lnTo>
                  <a:pt x="3937000" y="3246120"/>
                </a:lnTo>
                <a:lnTo>
                  <a:pt x="3937000" y="3093720"/>
                </a:lnTo>
                <a:lnTo>
                  <a:pt x="3769360" y="3108960"/>
                </a:lnTo>
                <a:lnTo>
                  <a:pt x="3769360" y="3108960"/>
                </a:lnTo>
                <a:lnTo>
                  <a:pt x="3357880" y="3078480"/>
                </a:lnTo>
                <a:lnTo>
                  <a:pt x="3368040" y="3042920"/>
                </a:lnTo>
                <a:lnTo>
                  <a:pt x="3246120" y="3032760"/>
                </a:lnTo>
                <a:lnTo>
                  <a:pt x="3210560" y="3053080"/>
                </a:lnTo>
                <a:lnTo>
                  <a:pt x="3042920" y="3042920"/>
                </a:lnTo>
                <a:lnTo>
                  <a:pt x="3042920" y="3007360"/>
                </a:lnTo>
                <a:lnTo>
                  <a:pt x="2768600" y="2976880"/>
                </a:lnTo>
                <a:lnTo>
                  <a:pt x="2768600" y="3002280"/>
                </a:lnTo>
                <a:lnTo>
                  <a:pt x="2722880" y="3002280"/>
                </a:lnTo>
                <a:lnTo>
                  <a:pt x="2580640" y="2971800"/>
                </a:lnTo>
                <a:lnTo>
                  <a:pt x="2550160" y="2941320"/>
                </a:lnTo>
                <a:lnTo>
                  <a:pt x="2443480" y="2931160"/>
                </a:lnTo>
                <a:lnTo>
                  <a:pt x="2433320" y="2951480"/>
                </a:lnTo>
                <a:lnTo>
                  <a:pt x="2026920" y="2900680"/>
                </a:lnTo>
                <a:lnTo>
                  <a:pt x="2026920" y="2895600"/>
                </a:lnTo>
                <a:lnTo>
                  <a:pt x="1905000" y="2854960"/>
                </a:lnTo>
                <a:lnTo>
                  <a:pt x="1920240" y="2743200"/>
                </a:lnTo>
                <a:lnTo>
                  <a:pt x="1884680" y="2733040"/>
                </a:lnTo>
                <a:lnTo>
                  <a:pt x="1894840" y="2585720"/>
                </a:lnTo>
                <a:lnTo>
                  <a:pt x="1955800" y="2580640"/>
                </a:lnTo>
                <a:lnTo>
                  <a:pt x="1960880" y="2473960"/>
                </a:lnTo>
                <a:lnTo>
                  <a:pt x="1752600" y="2438400"/>
                </a:lnTo>
                <a:lnTo>
                  <a:pt x="1722120" y="2570480"/>
                </a:lnTo>
                <a:lnTo>
                  <a:pt x="1762760" y="2565400"/>
                </a:lnTo>
                <a:lnTo>
                  <a:pt x="1656080" y="2717800"/>
                </a:lnTo>
                <a:lnTo>
                  <a:pt x="1656080" y="2687320"/>
                </a:lnTo>
                <a:lnTo>
                  <a:pt x="1574800" y="2819400"/>
                </a:lnTo>
                <a:lnTo>
                  <a:pt x="1463040" y="2748280"/>
                </a:lnTo>
                <a:lnTo>
                  <a:pt x="1468120" y="2783840"/>
                </a:lnTo>
                <a:lnTo>
                  <a:pt x="1087120" y="2565400"/>
                </a:lnTo>
                <a:lnTo>
                  <a:pt x="1102360" y="2565400"/>
                </a:lnTo>
                <a:lnTo>
                  <a:pt x="868680" y="2438400"/>
                </a:lnTo>
                <a:lnTo>
                  <a:pt x="863600" y="2463800"/>
                </a:lnTo>
                <a:lnTo>
                  <a:pt x="523240" y="2270760"/>
                </a:lnTo>
                <a:lnTo>
                  <a:pt x="523240" y="2245360"/>
                </a:lnTo>
                <a:lnTo>
                  <a:pt x="391160" y="2179320"/>
                </a:lnTo>
                <a:lnTo>
                  <a:pt x="472440" y="2057400"/>
                </a:lnTo>
                <a:lnTo>
                  <a:pt x="421640" y="2032000"/>
                </a:lnTo>
                <a:lnTo>
                  <a:pt x="523240" y="1884680"/>
                </a:lnTo>
                <a:lnTo>
                  <a:pt x="538480" y="1910080"/>
                </a:lnTo>
                <a:lnTo>
                  <a:pt x="594360" y="1833880"/>
                </a:lnTo>
                <a:lnTo>
                  <a:pt x="741680" y="1706880"/>
                </a:lnTo>
                <a:lnTo>
                  <a:pt x="701040" y="1595120"/>
                </a:lnTo>
                <a:lnTo>
                  <a:pt x="584200" y="1651000"/>
                </a:lnTo>
                <a:lnTo>
                  <a:pt x="472440" y="1661160"/>
                </a:lnTo>
                <a:lnTo>
                  <a:pt x="472440" y="1661160"/>
                </a:lnTo>
                <a:lnTo>
                  <a:pt x="340360" y="1676400"/>
                </a:lnTo>
                <a:lnTo>
                  <a:pt x="330200" y="1651000"/>
                </a:lnTo>
                <a:lnTo>
                  <a:pt x="208280" y="1630680"/>
                </a:lnTo>
                <a:lnTo>
                  <a:pt x="213360" y="1506220"/>
                </a:lnTo>
                <a:lnTo>
                  <a:pt x="172720" y="1498600"/>
                </a:lnTo>
                <a:cubicBezTo>
                  <a:pt x="174413" y="1369907"/>
                  <a:pt x="176107" y="1241213"/>
                  <a:pt x="177800" y="1112520"/>
                </a:cubicBezTo>
                <a:lnTo>
                  <a:pt x="213360" y="1112520"/>
                </a:lnTo>
                <a:lnTo>
                  <a:pt x="228600" y="848360"/>
                </a:lnTo>
                <a:lnTo>
                  <a:pt x="198120" y="822960"/>
                </a:lnTo>
                <a:lnTo>
                  <a:pt x="208280" y="452120"/>
                </a:lnTo>
                <a:lnTo>
                  <a:pt x="248920" y="441960"/>
                </a:lnTo>
                <a:cubicBezTo>
                  <a:pt x="240453" y="418253"/>
                  <a:pt x="300567" y="341207"/>
                  <a:pt x="251460" y="320040"/>
                </a:cubicBezTo>
                <a:lnTo>
                  <a:pt x="365760" y="314960"/>
                </a:lnTo>
                <a:lnTo>
                  <a:pt x="381000" y="264160"/>
                </a:lnTo>
                <a:lnTo>
                  <a:pt x="558800" y="269240"/>
                </a:lnTo>
                <a:lnTo>
                  <a:pt x="558800" y="309880"/>
                </a:lnTo>
                <a:lnTo>
                  <a:pt x="670560" y="320040"/>
                </a:lnTo>
                <a:lnTo>
                  <a:pt x="706120" y="330200"/>
                </a:lnTo>
                <a:lnTo>
                  <a:pt x="716280" y="157480"/>
                </a:lnTo>
                <a:close/>
              </a:path>
            </a:pathLst>
          </a:custGeom>
          <a:solidFill>
            <a:srgbClr val="43795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513320" y="3771537"/>
            <a:ext cx="1295400" cy="1924050"/>
          </a:xfrm>
          <a:custGeom>
            <a:avLst/>
            <a:gdLst>
              <a:gd name="connsiteX0" fmla="*/ 11430 w 1295400"/>
              <a:gd name="connsiteY0" fmla="*/ 106680 h 1924050"/>
              <a:gd name="connsiteX1" fmla="*/ 11430 w 1295400"/>
              <a:gd name="connsiteY1" fmla="*/ 106680 h 1924050"/>
              <a:gd name="connsiteX2" fmla="*/ 0 w 1295400"/>
              <a:gd name="connsiteY2" fmla="*/ 240030 h 1924050"/>
              <a:gd name="connsiteX3" fmla="*/ 956310 w 1295400"/>
              <a:gd name="connsiteY3" fmla="*/ 350520 h 1924050"/>
              <a:gd name="connsiteX4" fmla="*/ 902970 w 1295400"/>
              <a:gd name="connsiteY4" fmla="*/ 1596390 h 1924050"/>
              <a:gd name="connsiteX5" fmla="*/ 971550 w 1295400"/>
              <a:gd name="connsiteY5" fmla="*/ 1809750 h 1924050"/>
              <a:gd name="connsiteX6" fmla="*/ 1295400 w 1295400"/>
              <a:gd name="connsiteY6" fmla="*/ 1924050 h 1924050"/>
              <a:gd name="connsiteX7" fmla="*/ 1184910 w 1295400"/>
              <a:gd name="connsiteY7" fmla="*/ 335280 h 1924050"/>
              <a:gd name="connsiteX8" fmla="*/ 1165860 w 1295400"/>
              <a:gd name="connsiteY8" fmla="*/ 152400 h 1924050"/>
              <a:gd name="connsiteX9" fmla="*/ 1093470 w 1295400"/>
              <a:gd name="connsiteY9" fmla="*/ 53340 h 1924050"/>
              <a:gd name="connsiteX10" fmla="*/ 967740 w 1295400"/>
              <a:gd name="connsiteY10" fmla="*/ 0 h 1924050"/>
              <a:gd name="connsiteX11" fmla="*/ 822960 w 1295400"/>
              <a:gd name="connsiteY11" fmla="*/ 11430 h 1924050"/>
              <a:gd name="connsiteX12" fmla="*/ 491490 w 1295400"/>
              <a:gd name="connsiteY12" fmla="*/ 76200 h 1924050"/>
              <a:gd name="connsiteX13" fmla="*/ 11430 w 1295400"/>
              <a:gd name="connsiteY13" fmla="*/ 106680 h 192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5400" h="1924050">
                <a:moveTo>
                  <a:pt x="11430" y="106680"/>
                </a:moveTo>
                <a:lnTo>
                  <a:pt x="11430" y="106680"/>
                </a:lnTo>
                <a:lnTo>
                  <a:pt x="0" y="240030"/>
                </a:lnTo>
                <a:lnTo>
                  <a:pt x="956310" y="350520"/>
                </a:lnTo>
                <a:lnTo>
                  <a:pt x="902970" y="1596390"/>
                </a:lnTo>
                <a:lnTo>
                  <a:pt x="971550" y="1809750"/>
                </a:lnTo>
                <a:lnTo>
                  <a:pt x="1295400" y="1924050"/>
                </a:lnTo>
                <a:lnTo>
                  <a:pt x="1184910" y="335280"/>
                </a:lnTo>
                <a:lnTo>
                  <a:pt x="1165860" y="152400"/>
                </a:lnTo>
                <a:lnTo>
                  <a:pt x="1093470" y="53340"/>
                </a:lnTo>
                <a:lnTo>
                  <a:pt x="967740" y="0"/>
                </a:lnTo>
                <a:lnTo>
                  <a:pt x="822960" y="11430"/>
                </a:lnTo>
                <a:lnTo>
                  <a:pt x="491490" y="76200"/>
                </a:lnTo>
                <a:lnTo>
                  <a:pt x="11430" y="106680"/>
                </a:lnTo>
                <a:close/>
              </a:path>
            </a:pathLst>
          </a:custGeom>
          <a:solidFill>
            <a:srgbClr val="4379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656320" y="6221367"/>
            <a:ext cx="354330" cy="594360"/>
          </a:xfrm>
          <a:custGeom>
            <a:avLst/>
            <a:gdLst>
              <a:gd name="connsiteX0" fmla="*/ 45720 w 361950"/>
              <a:gd name="connsiteY0" fmla="*/ 0 h 628650"/>
              <a:gd name="connsiteX1" fmla="*/ 38100 w 361950"/>
              <a:gd name="connsiteY1" fmla="*/ 125730 h 628650"/>
              <a:gd name="connsiteX2" fmla="*/ 64770 w 361950"/>
              <a:gd name="connsiteY2" fmla="*/ 137160 h 628650"/>
              <a:gd name="connsiteX3" fmla="*/ 45720 w 361950"/>
              <a:gd name="connsiteY3" fmla="*/ 327660 h 628650"/>
              <a:gd name="connsiteX4" fmla="*/ 0 w 361950"/>
              <a:gd name="connsiteY4" fmla="*/ 327660 h 628650"/>
              <a:gd name="connsiteX5" fmla="*/ 26670 w 361950"/>
              <a:gd name="connsiteY5" fmla="*/ 624840 h 628650"/>
              <a:gd name="connsiteX6" fmla="*/ 361950 w 361950"/>
              <a:gd name="connsiteY6" fmla="*/ 628650 h 628650"/>
              <a:gd name="connsiteX7" fmla="*/ 217170 w 361950"/>
              <a:gd name="connsiteY7" fmla="*/ 41910 h 628650"/>
              <a:gd name="connsiteX8" fmla="*/ 45720 w 361950"/>
              <a:gd name="connsiteY8" fmla="*/ 0 h 628650"/>
              <a:gd name="connsiteX0" fmla="*/ 45720 w 361950"/>
              <a:gd name="connsiteY0" fmla="*/ 0 h 628650"/>
              <a:gd name="connsiteX1" fmla="*/ 38100 w 361950"/>
              <a:gd name="connsiteY1" fmla="*/ 125730 h 628650"/>
              <a:gd name="connsiteX2" fmla="*/ 64770 w 361950"/>
              <a:gd name="connsiteY2" fmla="*/ 137160 h 628650"/>
              <a:gd name="connsiteX3" fmla="*/ 45720 w 361950"/>
              <a:gd name="connsiteY3" fmla="*/ 327660 h 628650"/>
              <a:gd name="connsiteX4" fmla="*/ 0 w 361950"/>
              <a:gd name="connsiteY4" fmla="*/ 327660 h 628650"/>
              <a:gd name="connsiteX5" fmla="*/ 26670 w 361950"/>
              <a:gd name="connsiteY5" fmla="*/ 624840 h 628650"/>
              <a:gd name="connsiteX6" fmla="*/ 361950 w 361950"/>
              <a:gd name="connsiteY6" fmla="*/ 628650 h 628650"/>
              <a:gd name="connsiteX7" fmla="*/ 247650 w 361950"/>
              <a:gd name="connsiteY7" fmla="*/ 7620 h 628650"/>
              <a:gd name="connsiteX8" fmla="*/ 45720 w 361950"/>
              <a:gd name="connsiteY8" fmla="*/ 0 h 628650"/>
              <a:gd name="connsiteX0" fmla="*/ 45720 w 361950"/>
              <a:gd name="connsiteY0" fmla="*/ 0 h 628650"/>
              <a:gd name="connsiteX1" fmla="*/ 38100 w 361950"/>
              <a:gd name="connsiteY1" fmla="*/ 125730 h 628650"/>
              <a:gd name="connsiteX2" fmla="*/ 64770 w 361950"/>
              <a:gd name="connsiteY2" fmla="*/ 137160 h 628650"/>
              <a:gd name="connsiteX3" fmla="*/ 45720 w 361950"/>
              <a:gd name="connsiteY3" fmla="*/ 327660 h 628650"/>
              <a:gd name="connsiteX4" fmla="*/ 0 w 361950"/>
              <a:gd name="connsiteY4" fmla="*/ 327660 h 628650"/>
              <a:gd name="connsiteX5" fmla="*/ 30480 w 361950"/>
              <a:gd name="connsiteY5" fmla="*/ 586740 h 628650"/>
              <a:gd name="connsiteX6" fmla="*/ 361950 w 361950"/>
              <a:gd name="connsiteY6" fmla="*/ 628650 h 628650"/>
              <a:gd name="connsiteX7" fmla="*/ 247650 w 361950"/>
              <a:gd name="connsiteY7" fmla="*/ 7620 h 628650"/>
              <a:gd name="connsiteX8" fmla="*/ 45720 w 361950"/>
              <a:gd name="connsiteY8" fmla="*/ 0 h 628650"/>
              <a:gd name="connsiteX0" fmla="*/ 45720 w 354330"/>
              <a:gd name="connsiteY0" fmla="*/ 0 h 594360"/>
              <a:gd name="connsiteX1" fmla="*/ 38100 w 354330"/>
              <a:gd name="connsiteY1" fmla="*/ 125730 h 594360"/>
              <a:gd name="connsiteX2" fmla="*/ 64770 w 354330"/>
              <a:gd name="connsiteY2" fmla="*/ 137160 h 594360"/>
              <a:gd name="connsiteX3" fmla="*/ 45720 w 354330"/>
              <a:gd name="connsiteY3" fmla="*/ 327660 h 594360"/>
              <a:gd name="connsiteX4" fmla="*/ 0 w 354330"/>
              <a:gd name="connsiteY4" fmla="*/ 327660 h 594360"/>
              <a:gd name="connsiteX5" fmla="*/ 30480 w 354330"/>
              <a:gd name="connsiteY5" fmla="*/ 586740 h 594360"/>
              <a:gd name="connsiteX6" fmla="*/ 354330 w 354330"/>
              <a:gd name="connsiteY6" fmla="*/ 594360 h 594360"/>
              <a:gd name="connsiteX7" fmla="*/ 247650 w 354330"/>
              <a:gd name="connsiteY7" fmla="*/ 7620 h 594360"/>
              <a:gd name="connsiteX8" fmla="*/ 45720 w 354330"/>
              <a:gd name="connsiteY8" fmla="*/ 0 h 59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330" h="594360">
                <a:moveTo>
                  <a:pt x="45720" y="0"/>
                </a:moveTo>
                <a:lnTo>
                  <a:pt x="38100" y="125730"/>
                </a:lnTo>
                <a:lnTo>
                  <a:pt x="64770" y="137160"/>
                </a:lnTo>
                <a:lnTo>
                  <a:pt x="45720" y="327660"/>
                </a:lnTo>
                <a:lnTo>
                  <a:pt x="0" y="327660"/>
                </a:lnTo>
                <a:lnTo>
                  <a:pt x="30480" y="586740"/>
                </a:lnTo>
                <a:lnTo>
                  <a:pt x="354330" y="594360"/>
                </a:lnTo>
                <a:lnTo>
                  <a:pt x="247650" y="7620"/>
                </a:lnTo>
                <a:lnTo>
                  <a:pt x="45720" y="0"/>
                </a:lnTo>
                <a:close/>
              </a:path>
            </a:pathLst>
          </a:custGeom>
          <a:solidFill>
            <a:srgbClr val="4379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145530" y="4800237"/>
            <a:ext cx="1005840" cy="464820"/>
          </a:xfrm>
          <a:custGeom>
            <a:avLst/>
            <a:gdLst>
              <a:gd name="connsiteX0" fmla="*/ 11430 w 1005840"/>
              <a:gd name="connsiteY0" fmla="*/ 0 h 464820"/>
              <a:gd name="connsiteX1" fmla="*/ 0 w 1005840"/>
              <a:gd name="connsiteY1" fmla="*/ 430530 h 464820"/>
              <a:gd name="connsiteX2" fmla="*/ 601980 w 1005840"/>
              <a:gd name="connsiteY2" fmla="*/ 449580 h 464820"/>
              <a:gd name="connsiteX3" fmla="*/ 990600 w 1005840"/>
              <a:gd name="connsiteY3" fmla="*/ 464820 h 464820"/>
              <a:gd name="connsiteX4" fmla="*/ 1005840 w 1005840"/>
              <a:gd name="connsiteY4" fmla="*/ 34290 h 464820"/>
              <a:gd name="connsiteX5" fmla="*/ 11430 w 1005840"/>
              <a:gd name="connsiteY5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840" h="464820">
                <a:moveTo>
                  <a:pt x="11430" y="0"/>
                </a:moveTo>
                <a:lnTo>
                  <a:pt x="0" y="430530"/>
                </a:lnTo>
                <a:lnTo>
                  <a:pt x="601980" y="449580"/>
                </a:lnTo>
                <a:lnTo>
                  <a:pt x="990600" y="464820"/>
                </a:lnTo>
                <a:lnTo>
                  <a:pt x="1005840" y="34290"/>
                </a:lnTo>
                <a:lnTo>
                  <a:pt x="11430" y="0"/>
                </a:lnTo>
                <a:close/>
              </a:path>
            </a:pathLst>
          </a:custGeom>
          <a:solidFill>
            <a:srgbClr val="4379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56626" y="3832546"/>
            <a:ext cx="457200" cy="1375526"/>
          </a:xfrm>
          <a:prstGeom prst="rect">
            <a:avLst/>
          </a:prstGeom>
          <a:solidFill>
            <a:srgbClr val="CC9B00">
              <a:alpha val="4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48600" y="4293507"/>
            <a:ext cx="457200" cy="1375526"/>
          </a:xfrm>
          <a:prstGeom prst="rect">
            <a:avLst/>
          </a:prstGeom>
          <a:solidFill>
            <a:srgbClr val="CC9B00">
              <a:alpha val="4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5580890">
            <a:off x="6411663" y="3422876"/>
            <a:ext cx="457200" cy="1676400"/>
          </a:xfrm>
          <a:prstGeom prst="rect">
            <a:avLst/>
          </a:prstGeom>
          <a:solidFill>
            <a:srgbClr val="CC9B00">
              <a:alpha val="4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7062854">
            <a:off x="5601709" y="5188890"/>
            <a:ext cx="457200" cy="1397516"/>
          </a:xfrm>
          <a:prstGeom prst="rect">
            <a:avLst/>
          </a:prstGeom>
          <a:solidFill>
            <a:srgbClr val="CC9B00">
              <a:alpha val="4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844372">
            <a:off x="7444482" y="5305688"/>
            <a:ext cx="457200" cy="2045494"/>
          </a:xfrm>
          <a:prstGeom prst="rect">
            <a:avLst/>
          </a:prstGeom>
          <a:solidFill>
            <a:srgbClr val="CC9B00">
              <a:alpha val="4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425440" y="3718197"/>
            <a:ext cx="3455670" cy="2472690"/>
          </a:xfrm>
          <a:custGeom>
            <a:avLst/>
            <a:gdLst>
              <a:gd name="connsiteX0" fmla="*/ 68580 w 3455670"/>
              <a:gd name="connsiteY0" fmla="*/ 0 h 2472690"/>
              <a:gd name="connsiteX1" fmla="*/ 34290 w 3455670"/>
              <a:gd name="connsiteY1" fmla="*/ 80010 h 2472690"/>
              <a:gd name="connsiteX2" fmla="*/ 0 w 3455670"/>
              <a:gd name="connsiteY2" fmla="*/ 1177290 h 2472690"/>
              <a:gd name="connsiteX3" fmla="*/ 3810 w 3455670"/>
              <a:gd name="connsiteY3" fmla="*/ 1295400 h 2472690"/>
              <a:gd name="connsiteX4" fmla="*/ 38100 w 3455670"/>
              <a:gd name="connsiteY4" fmla="*/ 1447800 h 2472690"/>
              <a:gd name="connsiteX5" fmla="*/ 175260 w 3455670"/>
              <a:gd name="connsiteY5" fmla="*/ 1672590 h 2472690"/>
              <a:gd name="connsiteX6" fmla="*/ 419100 w 3455670"/>
              <a:gd name="connsiteY6" fmla="*/ 1851660 h 2472690"/>
              <a:gd name="connsiteX7" fmla="*/ 1089660 w 3455670"/>
              <a:gd name="connsiteY7" fmla="*/ 2179320 h 2472690"/>
              <a:gd name="connsiteX8" fmla="*/ 1409700 w 3455670"/>
              <a:gd name="connsiteY8" fmla="*/ 2221230 h 2472690"/>
              <a:gd name="connsiteX9" fmla="*/ 3364230 w 3455670"/>
              <a:gd name="connsiteY9" fmla="*/ 2472690 h 2472690"/>
              <a:gd name="connsiteX10" fmla="*/ 3455670 w 3455670"/>
              <a:gd name="connsiteY10" fmla="*/ 2465070 h 2472690"/>
              <a:gd name="connsiteX11" fmla="*/ 3387090 w 3455670"/>
              <a:gd name="connsiteY11" fmla="*/ 2160270 h 2472690"/>
              <a:gd name="connsiteX12" fmla="*/ 2400300 w 3455670"/>
              <a:gd name="connsiteY12" fmla="*/ 2049780 h 2472690"/>
              <a:gd name="connsiteX13" fmla="*/ 2354580 w 3455670"/>
              <a:gd name="connsiteY13" fmla="*/ 2019300 h 2472690"/>
              <a:gd name="connsiteX14" fmla="*/ 2331720 w 3455670"/>
              <a:gd name="connsiteY14" fmla="*/ 1981200 h 2472690"/>
              <a:gd name="connsiteX15" fmla="*/ 2331720 w 3455670"/>
              <a:gd name="connsiteY15" fmla="*/ 1943100 h 2472690"/>
              <a:gd name="connsiteX16" fmla="*/ 2392680 w 3455670"/>
              <a:gd name="connsiteY16" fmla="*/ 571500 h 2472690"/>
              <a:gd name="connsiteX17" fmla="*/ 2133600 w 3455670"/>
              <a:gd name="connsiteY17" fmla="*/ 571500 h 2472690"/>
              <a:gd name="connsiteX18" fmla="*/ 2118360 w 3455670"/>
              <a:gd name="connsiteY18" fmla="*/ 1264920 h 2472690"/>
              <a:gd name="connsiteX19" fmla="*/ 2004060 w 3455670"/>
              <a:gd name="connsiteY19" fmla="*/ 1272540 h 2472690"/>
              <a:gd name="connsiteX20" fmla="*/ 1992630 w 3455670"/>
              <a:gd name="connsiteY20" fmla="*/ 1535430 h 2472690"/>
              <a:gd name="connsiteX21" fmla="*/ 2084070 w 3455670"/>
              <a:gd name="connsiteY21" fmla="*/ 1546860 h 2472690"/>
              <a:gd name="connsiteX22" fmla="*/ 2072640 w 3455670"/>
              <a:gd name="connsiteY22" fmla="*/ 1939290 h 2472690"/>
              <a:gd name="connsiteX23" fmla="*/ 2045970 w 3455670"/>
              <a:gd name="connsiteY23" fmla="*/ 1943100 h 2472690"/>
              <a:gd name="connsiteX24" fmla="*/ 2026920 w 3455670"/>
              <a:gd name="connsiteY24" fmla="*/ 1943100 h 2472690"/>
              <a:gd name="connsiteX25" fmla="*/ 2019300 w 3455670"/>
              <a:gd name="connsiteY25" fmla="*/ 1924050 h 2472690"/>
              <a:gd name="connsiteX26" fmla="*/ 2026920 w 3455670"/>
              <a:gd name="connsiteY26" fmla="*/ 1695450 h 2472690"/>
              <a:gd name="connsiteX27" fmla="*/ 1268730 w 3455670"/>
              <a:gd name="connsiteY27" fmla="*/ 1661160 h 2472690"/>
              <a:gd name="connsiteX28" fmla="*/ 1261110 w 3455670"/>
              <a:gd name="connsiteY28" fmla="*/ 1634490 h 2472690"/>
              <a:gd name="connsiteX29" fmla="*/ 1051560 w 3455670"/>
              <a:gd name="connsiteY29" fmla="*/ 1626870 h 2472690"/>
              <a:gd name="connsiteX30" fmla="*/ 1040130 w 3455670"/>
              <a:gd name="connsiteY30" fmla="*/ 1805940 h 2472690"/>
              <a:gd name="connsiteX31" fmla="*/ 1040130 w 3455670"/>
              <a:gd name="connsiteY31" fmla="*/ 1805940 h 2472690"/>
              <a:gd name="connsiteX32" fmla="*/ 1017270 w 3455670"/>
              <a:gd name="connsiteY32" fmla="*/ 1805940 h 2472690"/>
              <a:gd name="connsiteX33" fmla="*/ 422910 w 3455670"/>
              <a:gd name="connsiteY33" fmla="*/ 1516380 h 2472690"/>
              <a:gd name="connsiteX34" fmla="*/ 403860 w 3455670"/>
              <a:gd name="connsiteY34" fmla="*/ 1478280 h 2472690"/>
              <a:gd name="connsiteX35" fmla="*/ 415290 w 3455670"/>
              <a:gd name="connsiteY35" fmla="*/ 1455420 h 2472690"/>
              <a:gd name="connsiteX36" fmla="*/ 472440 w 3455670"/>
              <a:gd name="connsiteY36" fmla="*/ 1455420 h 2472690"/>
              <a:gd name="connsiteX37" fmla="*/ 605790 w 3455670"/>
              <a:gd name="connsiteY37" fmla="*/ 1455420 h 2472690"/>
              <a:gd name="connsiteX38" fmla="*/ 617220 w 3455670"/>
              <a:gd name="connsiteY38" fmla="*/ 1143000 h 2472690"/>
              <a:gd name="connsiteX39" fmla="*/ 396240 w 3455670"/>
              <a:gd name="connsiteY39" fmla="*/ 1112520 h 2472690"/>
              <a:gd name="connsiteX40" fmla="*/ 377190 w 3455670"/>
              <a:gd name="connsiteY40" fmla="*/ 1112520 h 2472690"/>
              <a:gd name="connsiteX41" fmla="*/ 358140 w 3455670"/>
              <a:gd name="connsiteY41" fmla="*/ 1101090 h 2472690"/>
              <a:gd name="connsiteX42" fmla="*/ 358140 w 3455670"/>
              <a:gd name="connsiteY42" fmla="*/ 1074420 h 2472690"/>
              <a:gd name="connsiteX43" fmla="*/ 388620 w 3455670"/>
              <a:gd name="connsiteY43" fmla="*/ 1062990 h 2472690"/>
              <a:gd name="connsiteX44" fmla="*/ 461010 w 3455670"/>
              <a:gd name="connsiteY44" fmla="*/ 1059180 h 2472690"/>
              <a:gd name="connsiteX45" fmla="*/ 2042160 w 3455670"/>
              <a:gd name="connsiteY45" fmla="*/ 1123950 h 2472690"/>
              <a:gd name="connsiteX46" fmla="*/ 2045970 w 3455670"/>
              <a:gd name="connsiteY46" fmla="*/ 864870 h 2472690"/>
              <a:gd name="connsiteX47" fmla="*/ 400050 w 3455670"/>
              <a:gd name="connsiteY47" fmla="*/ 807720 h 2472690"/>
              <a:gd name="connsiteX48" fmla="*/ 354330 w 3455670"/>
              <a:gd name="connsiteY48" fmla="*/ 792480 h 2472690"/>
              <a:gd name="connsiteX49" fmla="*/ 335280 w 3455670"/>
              <a:gd name="connsiteY49" fmla="*/ 777240 h 2472690"/>
              <a:gd name="connsiteX50" fmla="*/ 331470 w 3455670"/>
              <a:gd name="connsiteY50" fmla="*/ 750570 h 2472690"/>
              <a:gd name="connsiteX51" fmla="*/ 331470 w 3455670"/>
              <a:gd name="connsiteY51" fmla="*/ 712470 h 2472690"/>
              <a:gd name="connsiteX52" fmla="*/ 346710 w 3455670"/>
              <a:gd name="connsiteY52" fmla="*/ 201930 h 2472690"/>
              <a:gd name="connsiteX53" fmla="*/ 369570 w 3455670"/>
              <a:gd name="connsiteY53" fmla="*/ 76200 h 2472690"/>
              <a:gd name="connsiteX54" fmla="*/ 68580 w 3455670"/>
              <a:gd name="connsiteY54" fmla="*/ 0 h 247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455670" h="2472690">
                <a:moveTo>
                  <a:pt x="68580" y="0"/>
                </a:moveTo>
                <a:lnTo>
                  <a:pt x="34290" y="80010"/>
                </a:lnTo>
                <a:lnTo>
                  <a:pt x="0" y="1177290"/>
                </a:lnTo>
                <a:lnTo>
                  <a:pt x="3810" y="1295400"/>
                </a:lnTo>
                <a:lnTo>
                  <a:pt x="38100" y="1447800"/>
                </a:lnTo>
                <a:lnTo>
                  <a:pt x="175260" y="1672590"/>
                </a:lnTo>
                <a:lnTo>
                  <a:pt x="419100" y="1851660"/>
                </a:lnTo>
                <a:lnTo>
                  <a:pt x="1089660" y="2179320"/>
                </a:lnTo>
                <a:lnTo>
                  <a:pt x="1409700" y="2221230"/>
                </a:lnTo>
                <a:lnTo>
                  <a:pt x="3364230" y="2472690"/>
                </a:lnTo>
                <a:lnTo>
                  <a:pt x="3455670" y="2465070"/>
                </a:lnTo>
                <a:lnTo>
                  <a:pt x="3387090" y="2160270"/>
                </a:lnTo>
                <a:lnTo>
                  <a:pt x="2400300" y="2049780"/>
                </a:lnTo>
                <a:lnTo>
                  <a:pt x="2354580" y="2019300"/>
                </a:lnTo>
                <a:lnTo>
                  <a:pt x="2331720" y="1981200"/>
                </a:lnTo>
                <a:lnTo>
                  <a:pt x="2331720" y="1943100"/>
                </a:lnTo>
                <a:lnTo>
                  <a:pt x="2392680" y="571500"/>
                </a:lnTo>
                <a:lnTo>
                  <a:pt x="2133600" y="571500"/>
                </a:lnTo>
                <a:lnTo>
                  <a:pt x="2118360" y="1264920"/>
                </a:lnTo>
                <a:lnTo>
                  <a:pt x="2004060" y="1272540"/>
                </a:lnTo>
                <a:lnTo>
                  <a:pt x="1992630" y="1535430"/>
                </a:lnTo>
                <a:lnTo>
                  <a:pt x="2084070" y="1546860"/>
                </a:lnTo>
                <a:lnTo>
                  <a:pt x="2072640" y="1939290"/>
                </a:lnTo>
                <a:lnTo>
                  <a:pt x="2045970" y="1943100"/>
                </a:lnTo>
                <a:lnTo>
                  <a:pt x="2026920" y="1943100"/>
                </a:lnTo>
                <a:lnTo>
                  <a:pt x="2019300" y="1924050"/>
                </a:lnTo>
                <a:lnTo>
                  <a:pt x="2026920" y="1695450"/>
                </a:lnTo>
                <a:lnTo>
                  <a:pt x="1268730" y="1661160"/>
                </a:lnTo>
                <a:lnTo>
                  <a:pt x="1261110" y="1634490"/>
                </a:lnTo>
                <a:lnTo>
                  <a:pt x="1051560" y="1626870"/>
                </a:lnTo>
                <a:lnTo>
                  <a:pt x="1040130" y="1805940"/>
                </a:lnTo>
                <a:lnTo>
                  <a:pt x="1040130" y="1805940"/>
                </a:lnTo>
                <a:lnTo>
                  <a:pt x="1017270" y="1805940"/>
                </a:lnTo>
                <a:lnTo>
                  <a:pt x="422910" y="1516380"/>
                </a:lnTo>
                <a:lnTo>
                  <a:pt x="403860" y="1478280"/>
                </a:lnTo>
                <a:lnTo>
                  <a:pt x="415290" y="1455420"/>
                </a:lnTo>
                <a:lnTo>
                  <a:pt x="472440" y="1455420"/>
                </a:lnTo>
                <a:lnTo>
                  <a:pt x="605790" y="1455420"/>
                </a:lnTo>
                <a:lnTo>
                  <a:pt x="617220" y="1143000"/>
                </a:lnTo>
                <a:lnTo>
                  <a:pt x="396240" y="1112520"/>
                </a:lnTo>
                <a:lnTo>
                  <a:pt x="377190" y="1112520"/>
                </a:lnTo>
                <a:lnTo>
                  <a:pt x="358140" y="1101090"/>
                </a:lnTo>
                <a:lnTo>
                  <a:pt x="358140" y="1074420"/>
                </a:lnTo>
                <a:lnTo>
                  <a:pt x="388620" y="1062990"/>
                </a:lnTo>
                <a:lnTo>
                  <a:pt x="461010" y="1059180"/>
                </a:lnTo>
                <a:lnTo>
                  <a:pt x="2042160" y="1123950"/>
                </a:lnTo>
                <a:lnTo>
                  <a:pt x="2045970" y="864870"/>
                </a:lnTo>
                <a:lnTo>
                  <a:pt x="400050" y="807720"/>
                </a:lnTo>
                <a:lnTo>
                  <a:pt x="354330" y="792480"/>
                </a:lnTo>
                <a:lnTo>
                  <a:pt x="335280" y="777240"/>
                </a:lnTo>
                <a:lnTo>
                  <a:pt x="331470" y="750570"/>
                </a:lnTo>
                <a:lnTo>
                  <a:pt x="331470" y="712470"/>
                </a:lnTo>
                <a:lnTo>
                  <a:pt x="346710" y="201930"/>
                </a:lnTo>
                <a:lnTo>
                  <a:pt x="369570" y="76200"/>
                </a:lnTo>
                <a:lnTo>
                  <a:pt x="68580" y="0"/>
                </a:lnTo>
                <a:close/>
              </a:path>
            </a:pathLst>
          </a:custGeom>
          <a:solidFill>
            <a:schemeClr val="bg2">
              <a:lumMod val="25000"/>
              <a:alpha val="5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6"/>
          <p:cNvSpPr>
            <a:spLocks noGrp="1"/>
          </p:cNvSpPr>
          <p:nvPr>
            <p:ph idx="1"/>
          </p:nvPr>
        </p:nvSpPr>
        <p:spPr>
          <a:xfrm>
            <a:off x="1143000" y="1676400"/>
            <a:ext cx="7620000" cy="4876800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EAA968"/>
              </a:buClr>
              <a:buSzPct val="125000"/>
              <a:buFont typeface="Wingdings" pitchFamily="2" charset="2"/>
              <a:buChar char=""/>
            </a:pPr>
            <a:r>
              <a:rPr lang="en-US" dirty="0" smtClean="0"/>
              <a:t>Optimize the site layout</a:t>
            </a:r>
          </a:p>
          <a:p>
            <a:pPr marL="514350" indent="-514350">
              <a:buClr>
                <a:srgbClr val="EAA968"/>
              </a:buClr>
              <a:buSzPct val="125000"/>
              <a:buFont typeface="Wingdings" pitchFamily="2" charset="2"/>
              <a:buChar char=""/>
            </a:pPr>
            <a:r>
              <a:rPr lang="en-US" dirty="0" smtClean="0"/>
              <a:t>Use pervious surfaces</a:t>
            </a:r>
          </a:p>
          <a:p>
            <a:pPr marL="514350" indent="-514350">
              <a:buClr>
                <a:srgbClr val="EAA968"/>
              </a:buClr>
              <a:buSzPct val="125000"/>
              <a:buFont typeface="Wingdings" pitchFamily="2" charset="2"/>
              <a:buChar char=""/>
            </a:pPr>
            <a:r>
              <a:rPr lang="en-US" dirty="0" smtClean="0"/>
              <a:t>Disperse runoff</a:t>
            </a:r>
          </a:p>
          <a:p>
            <a:pPr marL="514350" indent="-514350">
              <a:buClr>
                <a:srgbClr val="EAA968"/>
              </a:buClr>
              <a:buSzPct val="125000"/>
              <a:buFont typeface="Wingdings" pitchFamily="2" charset="2"/>
              <a:buChar char=""/>
            </a:pPr>
            <a:r>
              <a:rPr lang="en-US" dirty="0" smtClean="0"/>
              <a:t>Store runoff </a:t>
            </a:r>
            <a:br>
              <a:rPr lang="en-US" dirty="0" smtClean="0"/>
            </a:br>
            <a:r>
              <a:rPr lang="en-US" dirty="0" smtClean="0"/>
              <a:t>and use it later</a:t>
            </a:r>
          </a:p>
          <a:p>
            <a:pPr marL="514350" indent="-514350">
              <a:buClr>
                <a:srgbClr val="EAA968"/>
              </a:buClr>
              <a:buSzPct val="125000"/>
              <a:buFont typeface="Wingdings" pitchFamily="2" charset="2"/>
              <a:buChar char=""/>
            </a:pPr>
            <a:r>
              <a:rPr lang="en-US" dirty="0" smtClean="0"/>
              <a:t>Use </a:t>
            </a:r>
            <a:r>
              <a:rPr lang="en-US" dirty="0" err="1" smtClean="0"/>
              <a:t>bioretention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(or other </a:t>
            </a:r>
            <a:br>
              <a:rPr lang="en-US" dirty="0" smtClean="0"/>
            </a:br>
            <a:r>
              <a:rPr lang="en-US" dirty="0" smtClean="0"/>
              <a:t>facilities)</a:t>
            </a:r>
            <a:br>
              <a:rPr lang="en-US" dirty="0" smtClean="0"/>
            </a:br>
            <a:endParaRPr lang="en-US" dirty="0" smtClean="0"/>
          </a:p>
          <a:p>
            <a:pPr marL="914400" lvl="1" indent="-514350">
              <a:buClr>
                <a:srgbClr val="EAA968"/>
              </a:buClr>
              <a:buSzPct val="125000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CCWP\Workshops\2012-05-17\iterate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286000" y="5105400"/>
            <a:ext cx="990600" cy="9906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LID Design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your project</a:t>
            </a:r>
          </a:p>
          <a:p>
            <a:pPr lvl="1"/>
            <a:r>
              <a:rPr lang="en-US" dirty="0" smtClean="0"/>
              <a:t>Select LID options</a:t>
            </a:r>
          </a:p>
          <a:p>
            <a:r>
              <a:rPr lang="en-US" dirty="0" smtClean="0"/>
              <a:t>Design site and document drainage</a:t>
            </a:r>
          </a:p>
          <a:p>
            <a:pPr lvl="1"/>
            <a:r>
              <a:rPr lang="en-US" dirty="0" smtClean="0"/>
              <a:t>Show how criteria are met</a:t>
            </a:r>
          </a:p>
          <a:p>
            <a:r>
              <a:rPr lang="en-US" dirty="0" smtClean="0"/>
              <a:t>Specify preliminary design details</a:t>
            </a:r>
          </a:p>
          <a:p>
            <a:pPr lvl="1"/>
            <a:r>
              <a:rPr lang="en-US" dirty="0" smtClean="0"/>
              <a:t>Integrate LID with paving and landscaping</a:t>
            </a:r>
          </a:p>
          <a:p>
            <a:r>
              <a:rPr lang="en-US" dirty="0" smtClean="0"/>
              <a:t>Iterate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239000" y="304800"/>
            <a:ext cx="1295400" cy="1219200"/>
          </a:xfrm>
          <a:prstGeom prst="ellipse">
            <a:avLst/>
          </a:prstGeom>
          <a:solidFill>
            <a:srgbClr val="7CA1CE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utura Md BT" pitchFamily="34" charset="0"/>
              </a:rPr>
              <a:t>Page</a:t>
            </a:r>
            <a:br>
              <a:rPr lang="en-US" dirty="0" smtClean="0">
                <a:latin typeface="Futura Md BT" pitchFamily="34" charset="0"/>
              </a:rPr>
            </a:br>
            <a:r>
              <a:rPr lang="en-US" sz="4000" b="1" dirty="0" smtClean="0">
                <a:latin typeface="Futura Md BT" pitchFamily="34" charset="0"/>
              </a:rPr>
              <a:t>35</a:t>
            </a:r>
            <a:endParaRPr lang="en-US" b="1" dirty="0">
              <a:latin typeface="Futura Md BT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28600" y="1752600"/>
            <a:ext cx="838200" cy="2743200"/>
          </a:xfrm>
          <a:prstGeom prst="downArrow">
            <a:avLst/>
          </a:prstGeom>
          <a:solidFill>
            <a:schemeClr val="bg1">
              <a:lumMod val="85000"/>
              <a:alpha val="68000"/>
            </a:schemeClr>
          </a:solidFill>
          <a:ln>
            <a:noFill/>
          </a:ln>
          <a:effectLst>
            <a:outerShdw blurRad="7239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LID Design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EFA968"/>
              </a:buClr>
            </a:pPr>
            <a:r>
              <a:rPr lang="en-US" dirty="0" smtClean="0"/>
              <a:t>Analyze your project</a:t>
            </a:r>
          </a:p>
          <a:p>
            <a:pPr lvl="1">
              <a:buClr>
                <a:srgbClr val="EFA968"/>
              </a:buClr>
            </a:pPr>
            <a:r>
              <a:rPr lang="en-US" dirty="0" smtClean="0"/>
              <a:t>Select LID options</a:t>
            </a:r>
          </a:p>
          <a:p>
            <a:r>
              <a:rPr lang="en-US" dirty="0" smtClean="0"/>
              <a:t>Design site and document drainage</a:t>
            </a:r>
          </a:p>
          <a:p>
            <a:pPr lvl="1"/>
            <a:r>
              <a:rPr lang="en-US" dirty="0" smtClean="0"/>
              <a:t>Show how criteria are met</a:t>
            </a:r>
          </a:p>
          <a:p>
            <a:r>
              <a:rPr lang="en-US" dirty="0" smtClean="0"/>
              <a:t>Specify preliminary design details</a:t>
            </a:r>
          </a:p>
          <a:p>
            <a:pPr lvl="1"/>
            <a:r>
              <a:rPr lang="en-US" dirty="0" smtClean="0"/>
              <a:t>Integrate LID with paving and landscaping</a:t>
            </a:r>
          </a:p>
          <a:p>
            <a:r>
              <a:rPr lang="en-US" dirty="0" smtClean="0"/>
              <a:t>Iterate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228600" y="1752600"/>
            <a:ext cx="838200" cy="2743200"/>
          </a:xfrm>
          <a:prstGeom prst="downArrow">
            <a:avLst/>
          </a:prstGeom>
          <a:solidFill>
            <a:schemeClr val="bg1">
              <a:lumMod val="85000"/>
              <a:alpha val="68000"/>
            </a:schemeClr>
          </a:solidFill>
          <a:ln>
            <a:noFill/>
          </a:ln>
          <a:effectLst>
            <a:outerShdw blurRad="7239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Strategies, Applicability, Design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EAA968"/>
              </a:buClr>
              <a:buSzPct val="125000"/>
              <a:buFont typeface="Wingdings" pitchFamily="2" charset="2"/>
              <a:buChar char=""/>
            </a:pPr>
            <a:r>
              <a:rPr lang="en-US" dirty="0" smtClean="0"/>
              <a:t>Optimize the site layout</a:t>
            </a:r>
          </a:p>
          <a:p>
            <a:pPr marL="514350" indent="-514350">
              <a:buClr>
                <a:srgbClr val="EAA968"/>
              </a:buClr>
              <a:buSzPct val="125000"/>
              <a:buFont typeface="Wingdings" pitchFamily="2" charset="2"/>
              <a:buChar char=""/>
            </a:pPr>
            <a:r>
              <a:rPr lang="en-US" dirty="0" smtClean="0"/>
              <a:t>Use pervious surfaces</a:t>
            </a:r>
          </a:p>
          <a:p>
            <a:pPr marL="514350" indent="-514350">
              <a:buClr>
                <a:srgbClr val="EAA968"/>
              </a:buClr>
              <a:buSzPct val="125000"/>
              <a:buFont typeface="Wingdings" pitchFamily="2" charset="2"/>
              <a:buChar char=""/>
            </a:pPr>
            <a:r>
              <a:rPr lang="en-US" dirty="0" smtClean="0"/>
              <a:t>Disperse runoff</a:t>
            </a:r>
          </a:p>
          <a:p>
            <a:pPr marL="514350" indent="-514350">
              <a:buClr>
                <a:srgbClr val="EAA968"/>
              </a:buClr>
              <a:buSzPct val="125000"/>
              <a:buFont typeface="Wingdings" pitchFamily="2" charset="2"/>
              <a:buChar char=""/>
            </a:pPr>
            <a:r>
              <a:rPr lang="en-US" dirty="0" smtClean="0"/>
              <a:t>Store runoff and use it later</a:t>
            </a:r>
          </a:p>
          <a:p>
            <a:pPr marL="514350" indent="-514350">
              <a:buClr>
                <a:srgbClr val="EAA968"/>
              </a:buClr>
              <a:buSzPct val="125000"/>
              <a:buFont typeface="Wingdings" pitchFamily="2" charset="2"/>
              <a:buChar char=""/>
            </a:pPr>
            <a:r>
              <a:rPr lang="en-US" dirty="0" smtClean="0"/>
              <a:t>Use </a:t>
            </a:r>
            <a:r>
              <a:rPr lang="en-US" dirty="0" err="1" smtClean="0"/>
              <a:t>bioretention</a:t>
            </a:r>
            <a:r>
              <a:rPr lang="en-US" dirty="0" smtClean="0"/>
              <a:t> (or other facilities)</a:t>
            </a:r>
            <a:br>
              <a:rPr lang="en-US" dirty="0" smtClean="0"/>
            </a:br>
            <a:endParaRPr lang="en-US" dirty="0" smtClean="0"/>
          </a:p>
          <a:p>
            <a:pPr marL="914400" lvl="1" indent="-514350">
              <a:buClr>
                <a:srgbClr val="EAA968"/>
              </a:buClr>
              <a:buSzPct val="125000"/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934200" y="1752600"/>
            <a:ext cx="1295400" cy="1219200"/>
          </a:xfrm>
          <a:prstGeom prst="ellipse">
            <a:avLst/>
          </a:prstGeom>
          <a:solidFill>
            <a:srgbClr val="7CA1CE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utura Md BT" pitchFamily="34" charset="0"/>
              </a:rPr>
              <a:t>Page</a:t>
            </a:r>
            <a:br>
              <a:rPr lang="en-US" dirty="0" smtClean="0">
                <a:latin typeface="Futura Md BT" pitchFamily="34" charset="0"/>
              </a:rPr>
            </a:br>
            <a:r>
              <a:rPr lang="en-US" sz="4000" b="1" dirty="0" smtClean="0">
                <a:latin typeface="Futura Md BT" pitchFamily="34" charset="0"/>
              </a:rPr>
              <a:t>36</a:t>
            </a:r>
            <a:endParaRPr lang="en-US" b="1" dirty="0"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 the Site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 Watercourses and Drainage</a:t>
            </a:r>
          </a:p>
          <a:p>
            <a:r>
              <a:rPr lang="en-US" dirty="0" smtClean="0"/>
              <a:t>Preserve Open Space</a:t>
            </a:r>
          </a:p>
          <a:p>
            <a:r>
              <a:rPr lang="en-US" dirty="0" smtClean="0"/>
              <a:t>Cluster Buildings</a:t>
            </a:r>
          </a:p>
          <a:p>
            <a:r>
              <a:rPr lang="en-US" dirty="0" smtClean="0"/>
              <a:t>Minimize Pavement Widths</a:t>
            </a:r>
          </a:p>
          <a:p>
            <a:r>
              <a:rPr lang="en-US" dirty="0" smtClean="0"/>
              <a:t>Minimize Parking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129134" y="2891136"/>
            <a:ext cx="548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Futura Md BT" pitchFamily="34" charset="0"/>
              </a:rPr>
              <a:t>APPLICABILITY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:\CCCWP\IMP Pictures\2011-05-21\IMG_3500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038600" y="2857564"/>
            <a:ext cx="5105400" cy="382935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Expensive to build</a:t>
            </a:r>
          </a:p>
          <a:p>
            <a:r>
              <a:rPr lang="en-US" dirty="0" smtClean="0"/>
              <a:t>Durability and maintenance issues</a:t>
            </a:r>
          </a:p>
          <a:p>
            <a:r>
              <a:rPr lang="en-US" dirty="0" smtClean="0"/>
              <a:t>Best for:</a:t>
            </a:r>
          </a:p>
          <a:p>
            <a:pPr lvl="1"/>
            <a:r>
              <a:rPr lang="en-US" dirty="0" smtClean="0"/>
              <a:t>Flat sites with limited access to drainage</a:t>
            </a:r>
          </a:p>
          <a:p>
            <a:pPr lvl="2"/>
            <a:r>
              <a:rPr lang="en-US" dirty="0" smtClean="0"/>
              <a:t>No need for drainage pipes or structures</a:t>
            </a:r>
          </a:p>
          <a:p>
            <a:pPr lvl="1"/>
            <a:r>
              <a:rPr lang="en-US" dirty="0" smtClean="0"/>
              <a:t>On well-drained, competent soils</a:t>
            </a:r>
          </a:p>
          <a:p>
            <a:pPr lvl="1"/>
            <a:r>
              <a:rPr lang="en-US" dirty="0" smtClean="0"/>
              <a:t>Where traffic is limited</a:t>
            </a:r>
          </a:p>
          <a:p>
            <a:pPr lvl="1"/>
            <a:r>
              <a:rPr lang="en-US" dirty="0" smtClean="0"/>
              <a:t>For aesthetic reasons</a:t>
            </a:r>
          </a:p>
          <a:p>
            <a:pPr lvl="1"/>
            <a:r>
              <a:rPr lang="en-US" dirty="0" smtClean="0"/>
              <a:t>To avoid thresholds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Pervious Pavement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129134" y="2891136"/>
            <a:ext cx="548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Futura Md BT" pitchFamily="34" charset="0"/>
              </a:rPr>
              <a:t>APPLICABILITY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Pervious Pavement Design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50000"/>
              <a:alpha val="68000"/>
            </a:schemeClr>
          </a:solidFill>
        </p:spPr>
        <p:txBody>
          <a:bodyPr/>
          <a:lstStyle/>
          <a:p>
            <a:r>
              <a:rPr lang="en-US" dirty="0" err="1" smtClean="0"/>
              <a:t>Subgrade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No compaction or minimal compaction</a:t>
            </a:r>
          </a:p>
          <a:p>
            <a:pPr lvl="1"/>
            <a:r>
              <a:rPr lang="en-US" dirty="0" smtClean="0"/>
              <a:t>Captures and holds runoff at interface</a:t>
            </a:r>
          </a:p>
          <a:p>
            <a:pPr lvl="1"/>
            <a:r>
              <a:rPr lang="en-US" dirty="0" smtClean="0"/>
              <a:t>Avoid surfacing of runoff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subdrain</a:t>
            </a:r>
            <a:endParaRPr lang="en-US" dirty="0" smtClean="0"/>
          </a:p>
          <a:p>
            <a:pPr lvl="1"/>
            <a:r>
              <a:rPr lang="en-US" dirty="0" smtClean="0"/>
              <a:t>Or minimum 3 inches above soil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129134" y="2891136"/>
            <a:ext cx="548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Futura Md BT" pitchFamily="34" charset="0"/>
              </a:rPr>
              <a:t>APPLICABILITY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Futura Md BT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838200" y="3428453"/>
            <a:ext cx="8305800" cy="342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0" y="2057400"/>
            <a:ext cx="7543800" cy="488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hoto showing a downspout draining onto a lawn.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791200" y="4514849"/>
            <a:ext cx="3124200" cy="234315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4" descr="Photo showing a downspout draining onto pavers.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5867400" y="2133600"/>
            <a:ext cx="3149599" cy="23622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Extensive flat, landscaped areas</a:t>
            </a:r>
          </a:p>
          <a:p>
            <a:pPr lvl="1"/>
            <a:r>
              <a:rPr lang="en-US" dirty="0" smtClean="0"/>
              <a:t>Next to buildings</a:t>
            </a:r>
          </a:p>
          <a:p>
            <a:pPr lvl="1"/>
            <a:r>
              <a:rPr lang="en-US" dirty="0" err="1" smtClean="0"/>
              <a:t>Downgradient</a:t>
            </a:r>
            <a:r>
              <a:rPr lang="en-US" dirty="0" smtClean="0"/>
              <a:t> from paved areas</a:t>
            </a:r>
          </a:p>
          <a:p>
            <a:r>
              <a:rPr lang="en-US" dirty="0" err="1" smtClean="0"/>
              <a:t>Impervious:Pervious</a:t>
            </a:r>
            <a:r>
              <a:rPr lang="en-US" dirty="0" smtClean="0"/>
              <a:t> ratios</a:t>
            </a:r>
          </a:p>
          <a:p>
            <a:pPr lvl="1"/>
            <a:r>
              <a:rPr lang="en-US" dirty="0" smtClean="0"/>
              <a:t>2:1 if treatment only criteria apply</a:t>
            </a:r>
          </a:p>
          <a:p>
            <a:pPr lvl="1"/>
            <a:r>
              <a:rPr lang="en-US" dirty="0" smtClean="0"/>
              <a:t>1:1 if flow-control (</a:t>
            </a:r>
            <a:r>
              <a:rPr lang="en-US" dirty="0" err="1" smtClean="0"/>
              <a:t>hydromodification</a:t>
            </a:r>
            <a:r>
              <a:rPr lang="en-US" dirty="0" smtClean="0"/>
              <a:t> management) criteria apply</a:t>
            </a:r>
            <a:endParaRPr lang="en-US" dirty="0"/>
          </a:p>
        </p:txBody>
      </p:sp>
      <p:pic>
        <p:nvPicPr>
          <p:cNvPr id="7" name="Picture 6" descr="2-1_1-1_Ratio"/>
          <p:cNvPicPr/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6705600" y="152400"/>
            <a:ext cx="2286000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Disperse Runoff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129134" y="2891136"/>
            <a:ext cx="548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Futura Md BT" pitchFamily="34" charset="0"/>
              </a:rPr>
              <a:t>APPLICABILITY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grayscl/>
            <a:lum bright="-20000"/>
          </a:blip>
          <a:srcRect l="22407" t="25000"/>
          <a:stretch>
            <a:fillRect/>
          </a:stretch>
        </p:blipFill>
        <p:spPr bwMode="auto">
          <a:xfrm>
            <a:off x="5029200" y="0"/>
            <a:ext cx="4114800" cy="297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Harvesting and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Where there is an industrial demand for non-potable water</a:t>
            </a:r>
          </a:p>
          <a:p>
            <a:pPr lvl="1"/>
            <a:r>
              <a:rPr lang="en-US" dirty="0" smtClean="0"/>
              <a:t>Concrete plants</a:t>
            </a:r>
          </a:p>
          <a:p>
            <a:pPr lvl="1"/>
            <a:r>
              <a:rPr lang="en-US" dirty="0" smtClean="0"/>
              <a:t>Washing</a:t>
            </a:r>
          </a:p>
          <a:p>
            <a:r>
              <a:rPr lang="en-US" dirty="0" smtClean="0"/>
              <a:t>Projects emphasizing water conservation and sustainability</a:t>
            </a:r>
          </a:p>
          <a:p>
            <a:pPr lvl="1"/>
            <a:r>
              <a:rPr lang="en-US" dirty="0" smtClean="0"/>
              <a:t>LEED certification</a:t>
            </a:r>
          </a:p>
          <a:p>
            <a:r>
              <a:rPr lang="en-US" dirty="0" smtClean="0"/>
              <a:t>Where there is intense occupancy and good facility management</a:t>
            </a:r>
          </a:p>
          <a:p>
            <a:pPr lvl="1"/>
            <a:r>
              <a:rPr lang="en-US" dirty="0" smtClean="0"/>
              <a:t>High rises</a:t>
            </a:r>
          </a:p>
          <a:p>
            <a:pPr lvl="1"/>
            <a:r>
              <a:rPr lang="en-US" dirty="0" smtClean="0"/>
              <a:t>Public facilities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129134" y="2891136"/>
            <a:ext cx="5486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Futura Md BT" pitchFamily="34" charset="0"/>
              </a:rPr>
              <a:t>APPLICABILITY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</TotalTime>
  <Words>378</Words>
  <Application>Microsoft Office PowerPoint</Application>
  <PresentationFormat>On-screen Show (4:3)</PresentationFormat>
  <Paragraphs>118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Analyzing a Development Site</vt:lpstr>
      <vt:lpstr>LID Design Guide</vt:lpstr>
      <vt:lpstr>LID Design Guide</vt:lpstr>
      <vt:lpstr>Strategies, Applicability, Design</vt:lpstr>
      <vt:lpstr>Optimize the Site Layout</vt:lpstr>
      <vt:lpstr>Pervious Pavement</vt:lpstr>
      <vt:lpstr>Pervious Pavement Design Issues</vt:lpstr>
      <vt:lpstr>Disperse Runoff</vt:lpstr>
      <vt:lpstr>Harvesting and Reuse</vt:lpstr>
      <vt:lpstr>Bioretention</vt:lpstr>
      <vt:lpstr>Example Development Site</vt:lpstr>
      <vt:lpstr>Opportunities and Constraints</vt:lpstr>
      <vt:lpstr>Opportunities and Constraints</vt:lpstr>
      <vt:lpstr>Opportunities and Constraints</vt:lpstr>
      <vt:lpstr>Opportunities and Constraints</vt:lpstr>
      <vt:lpstr>Opportunities and Constraints</vt:lpstr>
      <vt:lpstr>Applying the Strategies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Cloak</dc:creator>
  <cp:lastModifiedBy>Dan Cloak</cp:lastModifiedBy>
  <cp:revision>23</cp:revision>
  <dcterms:created xsi:type="dcterms:W3CDTF">2012-05-09T21:55:02Z</dcterms:created>
  <dcterms:modified xsi:type="dcterms:W3CDTF">2012-05-17T07:53:16Z</dcterms:modified>
</cp:coreProperties>
</file>